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1" r:id="rId7"/>
    <p:sldId id="263" r:id="rId8"/>
    <p:sldId id="262" r:id="rId9"/>
    <p:sldId id="264" r:id="rId10"/>
    <p:sldId id="265" r:id="rId11"/>
    <p:sldId id="266" r:id="rId12"/>
    <p:sldId id="268" r:id="rId13"/>
    <p:sldId id="269" r:id="rId14"/>
    <p:sldId id="271" r:id="rId15"/>
    <p:sldId id="270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347AE0-6400-4DCC-8181-A6747708F28B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45955E3-616A-4A69-A990-A383C5CBAB5D}">
      <dgm:prSet phldrT="[Texto]"/>
      <dgm:spPr/>
      <dgm:t>
        <a:bodyPr/>
        <a:lstStyle/>
        <a:p>
          <a:r>
            <a:rPr lang="pt-BR" b="1" dirty="0" smtClean="0">
              <a:solidFill>
                <a:schemeClr val="accent5">
                  <a:lumMod val="50000"/>
                </a:schemeClr>
              </a:solidFill>
            </a:rPr>
            <a:t>Renda Família Paranaense</a:t>
          </a:r>
          <a:endParaRPr lang="pt-BR" b="1" dirty="0">
            <a:solidFill>
              <a:schemeClr val="accent5">
                <a:lumMod val="50000"/>
              </a:schemeClr>
            </a:solidFill>
          </a:endParaRPr>
        </a:p>
      </dgm:t>
    </dgm:pt>
    <dgm:pt modelId="{F38FC008-F18A-463E-AFE4-FF01CCE4C136}" type="parTrans" cxnId="{C858223F-7877-4520-B898-B319AEF5E33B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E5D4F325-1AE2-44D2-AA8B-7F5A3BCB119F}" type="sibTrans" cxnId="{C858223F-7877-4520-B898-B319AEF5E33B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AD975F67-04F0-4661-B0F2-CCB7E4F69CD8}">
      <dgm:prSet phldrT="[Texto]"/>
      <dgm:spPr/>
      <dgm:t>
        <a:bodyPr/>
        <a:lstStyle/>
        <a:p>
          <a:r>
            <a:rPr lang="pt-BR" dirty="0" smtClean="0">
              <a:solidFill>
                <a:schemeClr val="accent5">
                  <a:lumMod val="50000"/>
                </a:schemeClr>
              </a:solidFill>
            </a:rPr>
            <a:t>Transferência direta e complementar de renda às famílias</a:t>
          </a:r>
          <a:endParaRPr lang="pt-BR" dirty="0">
            <a:solidFill>
              <a:schemeClr val="accent5">
                <a:lumMod val="50000"/>
              </a:schemeClr>
            </a:solidFill>
          </a:endParaRPr>
        </a:p>
      </dgm:t>
    </dgm:pt>
    <dgm:pt modelId="{E2AEC108-E05C-45B7-907C-337181FC0EA8}" type="parTrans" cxnId="{7D819A14-0C0F-4467-A915-66B49D0BFABF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03271765-AAB1-4095-B3EA-00495760565A}" type="sibTrans" cxnId="{7D819A14-0C0F-4467-A915-66B49D0BFABF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B7220291-1FF8-48AB-8430-D526FEFCCA54}">
      <dgm:prSet phldrT="[Texto]"/>
      <dgm:spPr/>
      <dgm:t>
        <a:bodyPr/>
        <a:lstStyle/>
        <a:p>
          <a:r>
            <a:rPr lang="pt-BR" dirty="0" smtClean="0">
              <a:solidFill>
                <a:schemeClr val="accent5">
                  <a:lumMod val="50000"/>
                </a:schemeClr>
              </a:solidFill>
            </a:rPr>
            <a:t>399 municípios (todo o Estado)</a:t>
          </a:r>
          <a:endParaRPr lang="pt-BR" dirty="0">
            <a:solidFill>
              <a:schemeClr val="accent5">
                <a:lumMod val="50000"/>
              </a:schemeClr>
            </a:solidFill>
          </a:endParaRPr>
        </a:p>
      </dgm:t>
    </dgm:pt>
    <dgm:pt modelId="{268D4AD3-4C4E-4055-A6A5-7EAB35837F08}" type="parTrans" cxnId="{54A4E703-680B-4E58-B597-BC24D0960FB1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6C57F1F9-9290-4B64-9FC2-5D335461DE45}" type="sibTrans" cxnId="{54A4E703-680B-4E58-B597-BC24D0960FB1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FF0206BF-FEFB-4B57-AC0F-9DE422C6CBA8}">
      <dgm:prSet phldrT="[Texto]"/>
      <dgm:spPr/>
      <dgm:t>
        <a:bodyPr/>
        <a:lstStyle/>
        <a:p>
          <a:r>
            <a:rPr lang="pt-BR" b="1" dirty="0" smtClean="0">
              <a:solidFill>
                <a:schemeClr val="accent5">
                  <a:lumMod val="50000"/>
                </a:schemeClr>
              </a:solidFill>
            </a:rPr>
            <a:t>Municípios prioritários</a:t>
          </a:r>
          <a:endParaRPr lang="pt-BR" b="1" dirty="0">
            <a:solidFill>
              <a:schemeClr val="accent5">
                <a:lumMod val="50000"/>
              </a:schemeClr>
            </a:solidFill>
          </a:endParaRPr>
        </a:p>
      </dgm:t>
    </dgm:pt>
    <dgm:pt modelId="{33907195-EEE1-4A6B-BFDD-B908D2AB78FA}" type="parTrans" cxnId="{1A6A6E03-4D3F-4DD6-B918-A6844BAA0C5C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0B214AEA-994C-4498-B324-94C6242D298E}" type="sibTrans" cxnId="{1A6A6E03-4D3F-4DD6-B918-A6844BAA0C5C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5A5AC20E-4D2D-4905-82CD-01F92318508E}">
      <dgm:prSet phldrT="[Texto]"/>
      <dgm:spPr/>
      <dgm:t>
        <a:bodyPr/>
        <a:lstStyle/>
        <a:p>
          <a:r>
            <a:rPr lang="pt-BR" dirty="0" smtClean="0">
              <a:solidFill>
                <a:schemeClr val="accent5">
                  <a:lumMod val="50000"/>
                </a:schemeClr>
              </a:solidFill>
            </a:rPr>
            <a:t>Indicadores socioeconômicos mais críticos</a:t>
          </a:r>
          <a:endParaRPr lang="pt-BR" dirty="0">
            <a:solidFill>
              <a:schemeClr val="accent5">
                <a:lumMod val="50000"/>
              </a:schemeClr>
            </a:solidFill>
          </a:endParaRPr>
        </a:p>
      </dgm:t>
    </dgm:pt>
    <dgm:pt modelId="{2EE3FC3C-DB3F-433A-B15F-A5F2B6BE1AAF}" type="parTrans" cxnId="{67468201-0EF4-48E9-88F8-9CA42C9317BA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8F1D1E37-49E8-4D81-B1A7-5F7CC19C793D}" type="sibTrans" cxnId="{67468201-0EF4-48E9-88F8-9CA42C9317BA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967F1350-55E7-44B9-A336-636F7A13365A}">
      <dgm:prSet phldrT="[Texto]"/>
      <dgm:spPr/>
      <dgm:t>
        <a:bodyPr/>
        <a:lstStyle/>
        <a:p>
          <a:r>
            <a:rPr lang="pt-BR" dirty="0" smtClean="0">
              <a:solidFill>
                <a:schemeClr val="accent5">
                  <a:lumMod val="50000"/>
                </a:schemeClr>
              </a:solidFill>
            </a:rPr>
            <a:t>156 municípios</a:t>
          </a:r>
          <a:endParaRPr lang="pt-BR" dirty="0">
            <a:solidFill>
              <a:schemeClr val="accent5">
                <a:lumMod val="50000"/>
              </a:schemeClr>
            </a:solidFill>
          </a:endParaRPr>
        </a:p>
      </dgm:t>
    </dgm:pt>
    <dgm:pt modelId="{0FFFA6EF-2D2A-4925-8503-9ABA1C23A882}" type="parTrans" cxnId="{C7771ED9-FD13-4D3E-ACC0-AABCDAFE07B5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11BEDB17-2EEB-4224-9AAA-D95894B57B58}" type="sibTrans" cxnId="{C7771ED9-FD13-4D3E-ACC0-AABCDAFE07B5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624E5632-DCE2-40CC-BFB9-4B00C328DC01}">
      <dgm:prSet phldrT="[Texto]"/>
      <dgm:spPr/>
      <dgm:t>
        <a:bodyPr/>
        <a:lstStyle/>
        <a:p>
          <a:r>
            <a:rPr lang="pt-BR" b="1" dirty="0" smtClean="0">
              <a:solidFill>
                <a:schemeClr val="accent5">
                  <a:lumMod val="50000"/>
                </a:schemeClr>
              </a:solidFill>
            </a:rPr>
            <a:t>Adesão Espontânea</a:t>
          </a:r>
          <a:endParaRPr lang="pt-BR" b="1" dirty="0">
            <a:solidFill>
              <a:schemeClr val="accent5">
                <a:lumMod val="50000"/>
              </a:schemeClr>
            </a:solidFill>
          </a:endParaRPr>
        </a:p>
      </dgm:t>
    </dgm:pt>
    <dgm:pt modelId="{D230C314-D401-40F6-BA5D-BAF9C5C1545C}" type="parTrans" cxnId="{4A26A9E4-5DC0-407F-B325-F414AF0D41C8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785CD214-C13E-4217-AF83-54E8A6705447}" type="sibTrans" cxnId="{4A26A9E4-5DC0-407F-B325-F414AF0D41C8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A276C5F7-D84C-43D4-BB7D-742AA2C11E0D}">
      <dgm:prSet phldrT="[Texto]"/>
      <dgm:spPr/>
      <dgm:t>
        <a:bodyPr/>
        <a:lstStyle/>
        <a:p>
          <a:r>
            <a:rPr lang="pt-BR" dirty="0" smtClean="0">
              <a:solidFill>
                <a:schemeClr val="accent5">
                  <a:lumMod val="50000"/>
                </a:schemeClr>
              </a:solidFill>
            </a:rPr>
            <a:t>Conforme adesão aos instrumentais do Programa</a:t>
          </a:r>
          <a:endParaRPr lang="pt-BR" dirty="0">
            <a:solidFill>
              <a:schemeClr val="accent5">
                <a:lumMod val="50000"/>
              </a:schemeClr>
            </a:solidFill>
          </a:endParaRPr>
        </a:p>
      </dgm:t>
    </dgm:pt>
    <dgm:pt modelId="{677F9E88-9847-4E99-A571-AB629EAF66F6}" type="parTrans" cxnId="{5806B726-3871-4B2E-A112-4A69BBBCF7DC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25CA7FF4-A6A8-41A2-ACEB-C6581D3F03BB}" type="sibTrans" cxnId="{5806B726-3871-4B2E-A112-4A69BBBCF7DC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1A78D6DD-645D-4C61-8E93-F436FC596217}">
      <dgm:prSet phldrT="[Texto]"/>
      <dgm:spPr/>
      <dgm:t>
        <a:bodyPr/>
        <a:lstStyle/>
        <a:p>
          <a:r>
            <a:rPr lang="pt-BR" dirty="0" smtClean="0">
              <a:solidFill>
                <a:schemeClr val="accent5">
                  <a:lumMod val="50000"/>
                </a:schemeClr>
              </a:solidFill>
            </a:rPr>
            <a:t>207 municípios</a:t>
          </a:r>
          <a:endParaRPr lang="pt-BR" dirty="0">
            <a:solidFill>
              <a:schemeClr val="accent5">
                <a:lumMod val="50000"/>
              </a:schemeClr>
            </a:solidFill>
          </a:endParaRPr>
        </a:p>
      </dgm:t>
    </dgm:pt>
    <dgm:pt modelId="{888811A6-669B-4252-BDBE-C5A48CB18E96}" type="parTrans" cxnId="{3270B95A-23C8-4D79-9BFD-BFF8ADB7666D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CA3111F4-4AB7-4935-A834-F78AE8C8C7BF}" type="sibTrans" cxnId="{3270B95A-23C8-4D79-9BFD-BFF8ADB7666D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0B2C7E79-EAA0-410E-8F28-9F206E2F8758}">
      <dgm:prSet phldrT="[Texto]"/>
      <dgm:spPr/>
      <dgm:t>
        <a:bodyPr/>
        <a:lstStyle/>
        <a:p>
          <a:r>
            <a:rPr lang="pt-BR" b="1" dirty="0" smtClean="0">
              <a:solidFill>
                <a:schemeClr val="accent5">
                  <a:lumMod val="50000"/>
                </a:schemeClr>
              </a:solidFill>
            </a:rPr>
            <a:t>AFAI</a:t>
          </a:r>
          <a:endParaRPr lang="pt-BR" b="1" dirty="0">
            <a:solidFill>
              <a:schemeClr val="accent5">
                <a:lumMod val="50000"/>
              </a:schemeClr>
            </a:solidFill>
          </a:endParaRPr>
        </a:p>
      </dgm:t>
    </dgm:pt>
    <dgm:pt modelId="{12465049-9064-4C68-898A-F1C93E4A9244}" type="parTrans" cxnId="{B3481D86-9041-458A-8B78-03C601C4FC65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9F077926-496B-4BBA-8B8C-397FB82AD63C}" type="sibTrans" cxnId="{B3481D86-9041-458A-8B78-03C601C4FC65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17FD940C-D3C7-418A-9585-CB7E32CE39D7}">
      <dgm:prSet phldrT="[Texto]"/>
      <dgm:spPr/>
      <dgm:t>
        <a:bodyPr/>
        <a:lstStyle/>
        <a:p>
          <a:r>
            <a:rPr lang="pt-BR" dirty="0" smtClean="0">
              <a:solidFill>
                <a:schemeClr val="accent5">
                  <a:lumMod val="50000"/>
                </a:schemeClr>
              </a:solidFill>
            </a:rPr>
            <a:t>Conforme adesão às deliberações do CEDCA</a:t>
          </a:r>
          <a:endParaRPr lang="pt-BR" dirty="0">
            <a:solidFill>
              <a:schemeClr val="accent5">
                <a:lumMod val="50000"/>
              </a:schemeClr>
            </a:solidFill>
          </a:endParaRPr>
        </a:p>
      </dgm:t>
    </dgm:pt>
    <dgm:pt modelId="{142B1607-4F96-44BB-A551-FD231CBE9098}" type="parTrans" cxnId="{7E8F12CC-4FC1-4EAF-9A99-C0ECA708D927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C1DB65E1-CAB5-4591-86DB-346739FC07F2}" type="sibTrans" cxnId="{7E8F12CC-4FC1-4EAF-9A99-C0ECA708D927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BD4EE777-4600-421B-9429-1AB199497E21}">
      <dgm:prSet phldrT="[Texto]"/>
      <dgm:spPr/>
      <dgm:t>
        <a:bodyPr/>
        <a:lstStyle/>
        <a:p>
          <a:r>
            <a:rPr lang="pt-BR" dirty="0" smtClean="0">
              <a:solidFill>
                <a:schemeClr val="accent5">
                  <a:lumMod val="50000"/>
                </a:schemeClr>
              </a:solidFill>
            </a:rPr>
            <a:t>192 municípios</a:t>
          </a:r>
          <a:endParaRPr lang="pt-BR" dirty="0">
            <a:solidFill>
              <a:schemeClr val="accent5">
                <a:lumMod val="50000"/>
              </a:schemeClr>
            </a:solidFill>
          </a:endParaRPr>
        </a:p>
      </dgm:t>
    </dgm:pt>
    <dgm:pt modelId="{D6AB7C35-A0EF-4DCA-B904-3E0FB519C203}" type="parTrans" cxnId="{E50C7029-EEAA-42BA-B45D-C6D5603F4EFB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9D66431F-1E1B-4E81-BD56-4FB67BAC1DF4}" type="sibTrans" cxnId="{E50C7029-EEAA-42BA-B45D-C6D5603F4EFB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BAC0CCB8-B5E4-4BDD-B096-0F55E05B7444}" type="pres">
      <dgm:prSet presAssocID="{B9347AE0-6400-4DCC-8181-A6747708F28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881CAC8-0E9B-42A3-9004-5047E98C8BDB}" type="pres">
      <dgm:prSet presAssocID="{545955E3-616A-4A69-A990-A383C5CBAB5D}" presName="compNode" presStyleCnt="0"/>
      <dgm:spPr/>
    </dgm:pt>
    <dgm:pt modelId="{0701C51A-F959-4B84-9F34-1FA142839266}" type="pres">
      <dgm:prSet presAssocID="{545955E3-616A-4A69-A990-A383C5CBAB5D}" presName="aNode" presStyleLbl="bgShp" presStyleIdx="0" presStyleCnt="4"/>
      <dgm:spPr/>
      <dgm:t>
        <a:bodyPr/>
        <a:lstStyle/>
        <a:p>
          <a:endParaRPr lang="pt-BR"/>
        </a:p>
      </dgm:t>
    </dgm:pt>
    <dgm:pt modelId="{2DEAC0CD-BC27-4F94-B49F-E0031A22CA22}" type="pres">
      <dgm:prSet presAssocID="{545955E3-616A-4A69-A990-A383C5CBAB5D}" presName="textNode" presStyleLbl="bgShp" presStyleIdx="0" presStyleCnt="4"/>
      <dgm:spPr/>
      <dgm:t>
        <a:bodyPr/>
        <a:lstStyle/>
        <a:p>
          <a:endParaRPr lang="pt-BR"/>
        </a:p>
      </dgm:t>
    </dgm:pt>
    <dgm:pt modelId="{02B64BFE-25AE-409D-AB27-753DB05F481B}" type="pres">
      <dgm:prSet presAssocID="{545955E3-616A-4A69-A990-A383C5CBAB5D}" presName="compChildNode" presStyleCnt="0"/>
      <dgm:spPr/>
    </dgm:pt>
    <dgm:pt modelId="{E41FC012-8C6D-4BCB-AFBA-AD3986097FE2}" type="pres">
      <dgm:prSet presAssocID="{545955E3-616A-4A69-A990-A383C5CBAB5D}" presName="theInnerList" presStyleCnt="0"/>
      <dgm:spPr/>
    </dgm:pt>
    <dgm:pt modelId="{90A6B479-CEAB-4B02-8EAF-F151997FBB18}" type="pres">
      <dgm:prSet presAssocID="{AD975F67-04F0-4661-B0F2-CCB7E4F69CD8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EF0B0A-922B-48C3-9ED4-37CB48C03991}" type="pres">
      <dgm:prSet presAssocID="{AD975F67-04F0-4661-B0F2-CCB7E4F69CD8}" presName="aSpace2" presStyleCnt="0"/>
      <dgm:spPr/>
    </dgm:pt>
    <dgm:pt modelId="{51625C92-1C89-4444-9162-152882AD229F}" type="pres">
      <dgm:prSet presAssocID="{B7220291-1FF8-48AB-8430-D526FEFCCA54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1FF9CF-E832-4C98-8A35-3E6756586AC3}" type="pres">
      <dgm:prSet presAssocID="{545955E3-616A-4A69-A990-A383C5CBAB5D}" presName="aSpace" presStyleCnt="0"/>
      <dgm:spPr/>
    </dgm:pt>
    <dgm:pt modelId="{98FDD430-3A1D-47AC-A84E-AF112DCC7413}" type="pres">
      <dgm:prSet presAssocID="{FF0206BF-FEFB-4B57-AC0F-9DE422C6CBA8}" presName="compNode" presStyleCnt="0"/>
      <dgm:spPr/>
    </dgm:pt>
    <dgm:pt modelId="{29C3A5A4-E566-4D12-B57E-3DB85D204603}" type="pres">
      <dgm:prSet presAssocID="{FF0206BF-FEFB-4B57-AC0F-9DE422C6CBA8}" presName="aNode" presStyleLbl="bgShp" presStyleIdx="1" presStyleCnt="4"/>
      <dgm:spPr/>
      <dgm:t>
        <a:bodyPr/>
        <a:lstStyle/>
        <a:p>
          <a:endParaRPr lang="pt-BR"/>
        </a:p>
      </dgm:t>
    </dgm:pt>
    <dgm:pt modelId="{66187BC4-DF9B-4D57-9C47-A675BE39D932}" type="pres">
      <dgm:prSet presAssocID="{FF0206BF-FEFB-4B57-AC0F-9DE422C6CBA8}" presName="textNode" presStyleLbl="bgShp" presStyleIdx="1" presStyleCnt="4"/>
      <dgm:spPr/>
      <dgm:t>
        <a:bodyPr/>
        <a:lstStyle/>
        <a:p>
          <a:endParaRPr lang="pt-BR"/>
        </a:p>
      </dgm:t>
    </dgm:pt>
    <dgm:pt modelId="{EAE44580-46F2-4756-9B3B-423396BD256C}" type="pres">
      <dgm:prSet presAssocID="{FF0206BF-FEFB-4B57-AC0F-9DE422C6CBA8}" presName="compChildNode" presStyleCnt="0"/>
      <dgm:spPr/>
    </dgm:pt>
    <dgm:pt modelId="{1C3FF2B3-AB2B-429C-A879-9D3C2ADF5CC6}" type="pres">
      <dgm:prSet presAssocID="{FF0206BF-FEFB-4B57-AC0F-9DE422C6CBA8}" presName="theInnerList" presStyleCnt="0"/>
      <dgm:spPr/>
    </dgm:pt>
    <dgm:pt modelId="{458EFBF8-D60C-4AD4-BF5B-85CDF6CEA5FF}" type="pres">
      <dgm:prSet presAssocID="{5A5AC20E-4D2D-4905-82CD-01F92318508E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C00653-DC5F-4AF9-A9D6-5E962CC3EDFB}" type="pres">
      <dgm:prSet presAssocID="{5A5AC20E-4D2D-4905-82CD-01F92318508E}" presName="aSpace2" presStyleCnt="0"/>
      <dgm:spPr/>
    </dgm:pt>
    <dgm:pt modelId="{5CC6DE79-F3CE-4FEA-94EB-6EFAC442F290}" type="pres">
      <dgm:prSet presAssocID="{967F1350-55E7-44B9-A336-636F7A13365A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B26B92-0DB5-4F7D-A435-260C5F0E875E}" type="pres">
      <dgm:prSet presAssocID="{FF0206BF-FEFB-4B57-AC0F-9DE422C6CBA8}" presName="aSpace" presStyleCnt="0"/>
      <dgm:spPr/>
    </dgm:pt>
    <dgm:pt modelId="{0D14D5A5-BD8B-4F8F-9470-1F179B7ECAA3}" type="pres">
      <dgm:prSet presAssocID="{624E5632-DCE2-40CC-BFB9-4B00C328DC01}" presName="compNode" presStyleCnt="0"/>
      <dgm:spPr/>
    </dgm:pt>
    <dgm:pt modelId="{835E5E81-6DEA-4508-BF9A-4B4623AF6E7C}" type="pres">
      <dgm:prSet presAssocID="{624E5632-DCE2-40CC-BFB9-4B00C328DC01}" presName="aNode" presStyleLbl="bgShp" presStyleIdx="2" presStyleCnt="4"/>
      <dgm:spPr/>
      <dgm:t>
        <a:bodyPr/>
        <a:lstStyle/>
        <a:p>
          <a:endParaRPr lang="pt-BR"/>
        </a:p>
      </dgm:t>
    </dgm:pt>
    <dgm:pt modelId="{BBD8A019-3E30-4610-ACB8-E110BB0DD61D}" type="pres">
      <dgm:prSet presAssocID="{624E5632-DCE2-40CC-BFB9-4B00C328DC01}" presName="textNode" presStyleLbl="bgShp" presStyleIdx="2" presStyleCnt="4"/>
      <dgm:spPr/>
      <dgm:t>
        <a:bodyPr/>
        <a:lstStyle/>
        <a:p>
          <a:endParaRPr lang="pt-BR"/>
        </a:p>
      </dgm:t>
    </dgm:pt>
    <dgm:pt modelId="{D266F282-9A05-4893-A1EA-9E5F09EAE8F1}" type="pres">
      <dgm:prSet presAssocID="{624E5632-DCE2-40CC-BFB9-4B00C328DC01}" presName="compChildNode" presStyleCnt="0"/>
      <dgm:spPr/>
    </dgm:pt>
    <dgm:pt modelId="{A5DC1728-1773-4418-BF09-F3641C84C881}" type="pres">
      <dgm:prSet presAssocID="{624E5632-DCE2-40CC-BFB9-4B00C328DC01}" presName="theInnerList" presStyleCnt="0"/>
      <dgm:spPr/>
    </dgm:pt>
    <dgm:pt modelId="{23C52642-267C-4C31-8A4B-CB402EEA6E58}" type="pres">
      <dgm:prSet presAssocID="{A276C5F7-D84C-43D4-BB7D-742AA2C11E0D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85E2F9-2D32-4B3E-8E19-A1CBAF157BF7}" type="pres">
      <dgm:prSet presAssocID="{A276C5F7-D84C-43D4-BB7D-742AA2C11E0D}" presName="aSpace2" presStyleCnt="0"/>
      <dgm:spPr/>
    </dgm:pt>
    <dgm:pt modelId="{6EF5CCD5-A68E-4960-980C-8394A49F7324}" type="pres">
      <dgm:prSet presAssocID="{1A78D6DD-645D-4C61-8E93-F436FC596217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E56D68-76D6-4ACC-AF7F-971E5527E6C6}" type="pres">
      <dgm:prSet presAssocID="{624E5632-DCE2-40CC-BFB9-4B00C328DC01}" presName="aSpace" presStyleCnt="0"/>
      <dgm:spPr/>
    </dgm:pt>
    <dgm:pt modelId="{7B81E51A-D032-4E85-ABB7-11B455CCE0D4}" type="pres">
      <dgm:prSet presAssocID="{0B2C7E79-EAA0-410E-8F28-9F206E2F8758}" presName="compNode" presStyleCnt="0"/>
      <dgm:spPr/>
    </dgm:pt>
    <dgm:pt modelId="{D4060828-B62F-48FE-875D-D49020AF7B58}" type="pres">
      <dgm:prSet presAssocID="{0B2C7E79-EAA0-410E-8F28-9F206E2F8758}" presName="aNode" presStyleLbl="bgShp" presStyleIdx="3" presStyleCnt="4"/>
      <dgm:spPr/>
      <dgm:t>
        <a:bodyPr/>
        <a:lstStyle/>
        <a:p>
          <a:endParaRPr lang="pt-BR"/>
        </a:p>
      </dgm:t>
    </dgm:pt>
    <dgm:pt modelId="{AA03E260-04A7-4B6D-A93A-4B192E3A1D8B}" type="pres">
      <dgm:prSet presAssocID="{0B2C7E79-EAA0-410E-8F28-9F206E2F8758}" presName="textNode" presStyleLbl="bgShp" presStyleIdx="3" presStyleCnt="4"/>
      <dgm:spPr/>
      <dgm:t>
        <a:bodyPr/>
        <a:lstStyle/>
        <a:p>
          <a:endParaRPr lang="pt-BR"/>
        </a:p>
      </dgm:t>
    </dgm:pt>
    <dgm:pt modelId="{DAF3465C-E6F0-4D89-BE35-A2885E60E28B}" type="pres">
      <dgm:prSet presAssocID="{0B2C7E79-EAA0-410E-8F28-9F206E2F8758}" presName="compChildNode" presStyleCnt="0"/>
      <dgm:spPr/>
    </dgm:pt>
    <dgm:pt modelId="{B74C1DF2-E74F-403A-909D-998ACDD86DC2}" type="pres">
      <dgm:prSet presAssocID="{0B2C7E79-EAA0-410E-8F28-9F206E2F8758}" presName="theInnerList" presStyleCnt="0"/>
      <dgm:spPr/>
    </dgm:pt>
    <dgm:pt modelId="{9BD356DF-2EBD-4583-B0EB-C6C0C2FE42A4}" type="pres">
      <dgm:prSet presAssocID="{17FD940C-D3C7-418A-9585-CB7E32CE39D7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A4CDA4-8E23-415D-A363-224AF71CD8AC}" type="pres">
      <dgm:prSet presAssocID="{17FD940C-D3C7-418A-9585-CB7E32CE39D7}" presName="aSpace2" presStyleCnt="0"/>
      <dgm:spPr/>
    </dgm:pt>
    <dgm:pt modelId="{0E70736A-5261-4CD8-A057-7C4AD59E7D2A}" type="pres">
      <dgm:prSet presAssocID="{BD4EE777-4600-421B-9429-1AB199497E21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E8F12CC-4FC1-4EAF-9A99-C0ECA708D927}" srcId="{0B2C7E79-EAA0-410E-8F28-9F206E2F8758}" destId="{17FD940C-D3C7-418A-9585-CB7E32CE39D7}" srcOrd="0" destOrd="0" parTransId="{142B1607-4F96-44BB-A551-FD231CBE9098}" sibTransId="{C1DB65E1-CAB5-4591-86DB-346739FC07F2}"/>
    <dgm:cxn modelId="{4A26A9E4-5DC0-407F-B325-F414AF0D41C8}" srcId="{B9347AE0-6400-4DCC-8181-A6747708F28B}" destId="{624E5632-DCE2-40CC-BFB9-4B00C328DC01}" srcOrd="2" destOrd="0" parTransId="{D230C314-D401-40F6-BA5D-BAF9C5C1545C}" sibTransId="{785CD214-C13E-4217-AF83-54E8A6705447}"/>
    <dgm:cxn modelId="{0DD06B5F-DE62-4CEA-AF80-50D8ED05607D}" type="presOf" srcId="{1A78D6DD-645D-4C61-8E93-F436FC596217}" destId="{6EF5CCD5-A68E-4960-980C-8394A49F7324}" srcOrd="0" destOrd="0" presId="urn:microsoft.com/office/officeart/2005/8/layout/lProcess2"/>
    <dgm:cxn modelId="{54A4E703-680B-4E58-B597-BC24D0960FB1}" srcId="{545955E3-616A-4A69-A990-A383C5CBAB5D}" destId="{B7220291-1FF8-48AB-8430-D526FEFCCA54}" srcOrd="1" destOrd="0" parTransId="{268D4AD3-4C4E-4055-A6A5-7EAB35837F08}" sibTransId="{6C57F1F9-9290-4B64-9FC2-5D335461DE45}"/>
    <dgm:cxn modelId="{180EFBA1-C26E-47E0-8FB8-DB29E6B81530}" type="presOf" srcId="{0B2C7E79-EAA0-410E-8F28-9F206E2F8758}" destId="{AA03E260-04A7-4B6D-A93A-4B192E3A1D8B}" srcOrd="1" destOrd="0" presId="urn:microsoft.com/office/officeart/2005/8/layout/lProcess2"/>
    <dgm:cxn modelId="{D1D06C38-ED34-4D36-A46D-C66A1B0F7548}" type="presOf" srcId="{17FD940C-D3C7-418A-9585-CB7E32CE39D7}" destId="{9BD356DF-2EBD-4583-B0EB-C6C0C2FE42A4}" srcOrd="0" destOrd="0" presId="urn:microsoft.com/office/officeart/2005/8/layout/lProcess2"/>
    <dgm:cxn modelId="{11D01620-11BD-4515-A4C6-C454282D3AFD}" type="presOf" srcId="{5A5AC20E-4D2D-4905-82CD-01F92318508E}" destId="{458EFBF8-D60C-4AD4-BF5B-85CDF6CEA5FF}" srcOrd="0" destOrd="0" presId="urn:microsoft.com/office/officeart/2005/8/layout/lProcess2"/>
    <dgm:cxn modelId="{AFA5F602-58D8-4D10-8575-E74D1209A34C}" type="presOf" srcId="{545955E3-616A-4A69-A990-A383C5CBAB5D}" destId="{0701C51A-F959-4B84-9F34-1FA142839266}" srcOrd="0" destOrd="0" presId="urn:microsoft.com/office/officeart/2005/8/layout/lProcess2"/>
    <dgm:cxn modelId="{A71FF3D3-1443-4A4D-9BC7-D64960B928B0}" type="presOf" srcId="{545955E3-616A-4A69-A990-A383C5CBAB5D}" destId="{2DEAC0CD-BC27-4F94-B49F-E0031A22CA22}" srcOrd="1" destOrd="0" presId="urn:microsoft.com/office/officeart/2005/8/layout/lProcess2"/>
    <dgm:cxn modelId="{C21BBEC8-E62E-4515-A08B-6D4933C6F229}" type="presOf" srcId="{A276C5F7-D84C-43D4-BB7D-742AA2C11E0D}" destId="{23C52642-267C-4C31-8A4B-CB402EEA6E58}" srcOrd="0" destOrd="0" presId="urn:microsoft.com/office/officeart/2005/8/layout/lProcess2"/>
    <dgm:cxn modelId="{1A6A6E03-4D3F-4DD6-B918-A6844BAA0C5C}" srcId="{B9347AE0-6400-4DCC-8181-A6747708F28B}" destId="{FF0206BF-FEFB-4B57-AC0F-9DE422C6CBA8}" srcOrd="1" destOrd="0" parTransId="{33907195-EEE1-4A6B-BFDD-B908D2AB78FA}" sibTransId="{0B214AEA-994C-4498-B324-94C6242D298E}"/>
    <dgm:cxn modelId="{9C289028-B2DC-4FBE-8D33-164F1ED619F2}" type="presOf" srcId="{624E5632-DCE2-40CC-BFB9-4B00C328DC01}" destId="{BBD8A019-3E30-4610-ACB8-E110BB0DD61D}" srcOrd="1" destOrd="0" presId="urn:microsoft.com/office/officeart/2005/8/layout/lProcess2"/>
    <dgm:cxn modelId="{87AB56A7-5902-457F-A489-5EC5BBB5438C}" type="presOf" srcId="{B9347AE0-6400-4DCC-8181-A6747708F28B}" destId="{BAC0CCB8-B5E4-4BDD-B096-0F55E05B7444}" srcOrd="0" destOrd="0" presId="urn:microsoft.com/office/officeart/2005/8/layout/lProcess2"/>
    <dgm:cxn modelId="{5806B726-3871-4B2E-A112-4A69BBBCF7DC}" srcId="{624E5632-DCE2-40CC-BFB9-4B00C328DC01}" destId="{A276C5F7-D84C-43D4-BB7D-742AA2C11E0D}" srcOrd="0" destOrd="0" parTransId="{677F9E88-9847-4E99-A571-AB629EAF66F6}" sibTransId="{25CA7FF4-A6A8-41A2-ACEB-C6581D3F03BB}"/>
    <dgm:cxn modelId="{7E0E757A-FFC0-46F9-8F79-7A6E83E9DA8D}" type="presOf" srcId="{FF0206BF-FEFB-4B57-AC0F-9DE422C6CBA8}" destId="{66187BC4-DF9B-4D57-9C47-A675BE39D932}" srcOrd="1" destOrd="0" presId="urn:microsoft.com/office/officeart/2005/8/layout/lProcess2"/>
    <dgm:cxn modelId="{C7771ED9-FD13-4D3E-ACC0-AABCDAFE07B5}" srcId="{FF0206BF-FEFB-4B57-AC0F-9DE422C6CBA8}" destId="{967F1350-55E7-44B9-A336-636F7A13365A}" srcOrd="1" destOrd="0" parTransId="{0FFFA6EF-2D2A-4925-8503-9ABA1C23A882}" sibTransId="{11BEDB17-2EEB-4224-9AAA-D95894B57B58}"/>
    <dgm:cxn modelId="{D49963F7-D894-41D6-B021-5B3581C93CC5}" type="presOf" srcId="{624E5632-DCE2-40CC-BFB9-4B00C328DC01}" destId="{835E5E81-6DEA-4508-BF9A-4B4623AF6E7C}" srcOrd="0" destOrd="0" presId="urn:microsoft.com/office/officeart/2005/8/layout/lProcess2"/>
    <dgm:cxn modelId="{3270B95A-23C8-4D79-9BFD-BFF8ADB7666D}" srcId="{624E5632-DCE2-40CC-BFB9-4B00C328DC01}" destId="{1A78D6DD-645D-4C61-8E93-F436FC596217}" srcOrd="1" destOrd="0" parTransId="{888811A6-669B-4252-BDBE-C5A48CB18E96}" sibTransId="{CA3111F4-4AB7-4935-A834-F78AE8C8C7BF}"/>
    <dgm:cxn modelId="{7D819A14-0C0F-4467-A915-66B49D0BFABF}" srcId="{545955E3-616A-4A69-A990-A383C5CBAB5D}" destId="{AD975F67-04F0-4661-B0F2-CCB7E4F69CD8}" srcOrd="0" destOrd="0" parTransId="{E2AEC108-E05C-45B7-907C-337181FC0EA8}" sibTransId="{03271765-AAB1-4095-B3EA-00495760565A}"/>
    <dgm:cxn modelId="{C858223F-7877-4520-B898-B319AEF5E33B}" srcId="{B9347AE0-6400-4DCC-8181-A6747708F28B}" destId="{545955E3-616A-4A69-A990-A383C5CBAB5D}" srcOrd="0" destOrd="0" parTransId="{F38FC008-F18A-463E-AFE4-FF01CCE4C136}" sibTransId="{E5D4F325-1AE2-44D2-AA8B-7F5A3BCB119F}"/>
    <dgm:cxn modelId="{F69D9904-F759-44EF-AF9E-C6DF7F60D1DD}" type="presOf" srcId="{B7220291-1FF8-48AB-8430-D526FEFCCA54}" destId="{51625C92-1C89-4444-9162-152882AD229F}" srcOrd="0" destOrd="0" presId="urn:microsoft.com/office/officeart/2005/8/layout/lProcess2"/>
    <dgm:cxn modelId="{82A77FA4-D766-4847-ACD8-ADF4BFB2D8E1}" type="presOf" srcId="{FF0206BF-FEFB-4B57-AC0F-9DE422C6CBA8}" destId="{29C3A5A4-E566-4D12-B57E-3DB85D204603}" srcOrd="0" destOrd="0" presId="urn:microsoft.com/office/officeart/2005/8/layout/lProcess2"/>
    <dgm:cxn modelId="{E50C7029-EEAA-42BA-B45D-C6D5603F4EFB}" srcId="{0B2C7E79-EAA0-410E-8F28-9F206E2F8758}" destId="{BD4EE777-4600-421B-9429-1AB199497E21}" srcOrd="1" destOrd="0" parTransId="{D6AB7C35-A0EF-4DCA-B904-3E0FB519C203}" sibTransId="{9D66431F-1E1B-4E81-BD56-4FB67BAC1DF4}"/>
    <dgm:cxn modelId="{5B18D063-DE30-418B-8EB0-B217B6074F69}" type="presOf" srcId="{967F1350-55E7-44B9-A336-636F7A13365A}" destId="{5CC6DE79-F3CE-4FEA-94EB-6EFAC442F290}" srcOrd="0" destOrd="0" presId="urn:microsoft.com/office/officeart/2005/8/layout/lProcess2"/>
    <dgm:cxn modelId="{7D400AF8-8751-4178-B13D-3AF58DC6A1B9}" type="presOf" srcId="{BD4EE777-4600-421B-9429-1AB199497E21}" destId="{0E70736A-5261-4CD8-A057-7C4AD59E7D2A}" srcOrd="0" destOrd="0" presId="urn:microsoft.com/office/officeart/2005/8/layout/lProcess2"/>
    <dgm:cxn modelId="{67468201-0EF4-48E9-88F8-9CA42C9317BA}" srcId="{FF0206BF-FEFB-4B57-AC0F-9DE422C6CBA8}" destId="{5A5AC20E-4D2D-4905-82CD-01F92318508E}" srcOrd="0" destOrd="0" parTransId="{2EE3FC3C-DB3F-433A-B15F-A5F2B6BE1AAF}" sibTransId="{8F1D1E37-49E8-4D81-B1A7-5F7CC19C793D}"/>
    <dgm:cxn modelId="{477519E1-221F-40AA-A00A-AD94CEF62E46}" type="presOf" srcId="{0B2C7E79-EAA0-410E-8F28-9F206E2F8758}" destId="{D4060828-B62F-48FE-875D-D49020AF7B58}" srcOrd="0" destOrd="0" presId="urn:microsoft.com/office/officeart/2005/8/layout/lProcess2"/>
    <dgm:cxn modelId="{CE5106E3-0CC7-4108-8FA0-BF5B47DAC79D}" type="presOf" srcId="{AD975F67-04F0-4661-B0F2-CCB7E4F69CD8}" destId="{90A6B479-CEAB-4B02-8EAF-F151997FBB18}" srcOrd="0" destOrd="0" presId="urn:microsoft.com/office/officeart/2005/8/layout/lProcess2"/>
    <dgm:cxn modelId="{B3481D86-9041-458A-8B78-03C601C4FC65}" srcId="{B9347AE0-6400-4DCC-8181-A6747708F28B}" destId="{0B2C7E79-EAA0-410E-8F28-9F206E2F8758}" srcOrd="3" destOrd="0" parTransId="{12465049-9064-4C68-898A-F1C93E4A9244}" sibTransId="{9F077926-496B-4BBA-8B8C-397FB82AD63C}"/>
    <dgm:cxn modelId="{A8EC2499-C67F-4858-A407-B969593BA02A}" type="presParOf" srcId="{BAC0CCB8-B5E4-4BDD-B096-0F55E05B7444}" destId="{8881CAC8-0E9B-42A3-9004-5047E98C8BDB}" srcOrd="0" destOrd="0" presId="urn:microsoft.com/office/officeart/2005/8/layout/lProcess2"/>
    <dgm:cxn modelId="{3B92FB6D-C744-4BF8-AB2E-EFFED36C7FFA}" type="presParOf" srcId="{8881CAC8-0E9B-42A3-9004-5047E98C8BDB}" destId="{0701C51A-F959-4B84-9F34-1FA142839266}" srcOrd="0" destOrd="0" presId="urn:microsoft.com/office/officeart/2005/8/layout/lProcess2"/>
    <dgm:cxn modelId="{71ABEB7C-5F3F-430C-A3F2-05A6504D944B}" type="presParOf" srcId="{8881CAC8-0E9B-42A3-9004-5047E98C8BDB}" destId="{2DEAC0CD-BC27-4F94-B49F-E0031A22CA22}" srcOrd="1" destOrd="0" presId="urn:microsoft.com/office/officeart/2005/8/layout/lProcess2"/>
    <dgm:cxn modelId="{42C898D4-52DC-48D7-99BD-ECD195B2C650}" type="presParOf" srcId="{8881CAC8-0E9B-42A3-9004-5047E98C8BDB}" destId="{02B64BFE-25AE-409D-AB27-753DB05F481B}" srcOrd="2" destOrd="0" presId="urn:microsoft.com/office/officeart/2005/8/layout/lProcess2"/>
    <dgm:cxn modelId="{D4A6407F-3E18-4729-8B8B-B672A456F033}" type="presParOf" srcId="{02B64BFE-25AE-409D-AB27-753DB05F481B}" destId="{E41FC012-8C6D-4BCB-AFBA-AD3986097FE2}" srcOrd="0" destOrd="0" presId="urn:microsoft.com/office/officeart/2005/8/layout/lProcess2"/>
    <dgm:cxn modelId="{AA69A0C2-FBCF-480C-BA8D-F0901196318B}" type="presParOf" srcId="{E41FC012-8C6D-4BCB-AFBA-AD3986097FE2}" destId="{90A6B479-CEAB-4B02-8EAF-F151997FBB18}" srcOrd="0" destOrd="0" presId="urn:microsoft.com/office/officeart/2005/8/layout/lProcess2"/>
    <dgm:cxn modelId="{543BE8A9-76B7-47E4-BC82-CBCCDE535341}" type="presParOf" srcId="{E41FC012-8C6D-4BCB-AFBA-AD3986097FE2}" destId="{A6EF0B0A-922B-48C3-9ED4-37CB48C03991}" srcOrd="1" destOrd="0" presId="urn:microsoft.com/office/officeart/2005/8/layout/lProcess2"/>
    <dgm:cxn modelId="{ACF5CDA1-2318-48E8-8C62-581CD9D228E2}" type="presParOf" srcId="{E41FC012-8C6D-4BCB-AFBA-AD3986097FE2}" destId="{51625C92-1C89-4444-9162-152882AD229F}" srcOrd="2" destOrd="0" presId="urn:microsoft.com/office/officeart/2005/8/layout/lProcess2"/>
    <dgm:cxn modelId="{12A7BA20-AA45-465D-B31E-983E626889B9}" type="presParOf" srcId="{BAC0CCB8-B5E4-4BDD-B096-0F55E05B7444}" destId="{781FF9CF-E832-4C98-8A35-3E6756586AC3}" srcOrd="1" destOrd="0" presId="urn:microsoft.com/office/officeart/2005/8/layout/lProcess2"/>
    <dgm:cxn modelId="{4F764088-6328-4B51-BEE0-82CDBD18199D}" type="presParOf" srcId="{BAC0CCB8-B5E4-4BDD-B096-0F55E05B7444}" destId="{98FDD430-3A1D-47AC-A84E-AF112DCC7413}" srcOrd="2" destOrd="0" presId="urn:microsoft.com/office/officeart/2005/8/layout/lProcess2"/>
    <dgm:cxn modelId="{92281E54-1A72-4822-966C-34690A7F948B}" type="presParOf" srcId="{98FDD430-3A1D-47AC-A84E-AF112DCC7413}" destId="{29C3A5A4-E566-4D12-B57E-3DB85D204603}" srcOrd="0" destOrd="0" presId="urn:microsoft.com/office/officeart/2005/8/layout/lProcess2"/>
    <dgm:cxn modelId="{0AB1AFCC-FED6-485E-8FB1-E3D604364AE8}" type="presParOf" srcId="{98FDD430-3A1D-47AC-A84E-AF112DCC7413}" destId="{66187BC4-DF9B-4D57-9C47-A675BE39D932}" srcOrd="1" destOrd="0" presId="urn:microsoft.com/office/officeart/2005/8/layout/lProcess2"/>
    <dgm:cxn modelId="{0D75AD59-E2E5-4D2F-A09B-84F8C07C0AE1}" type="presParOf" srcId="{98FDD430-3A1D-47AC-A84E-AF112DCC7413}" destId="{EAE44580-46F2-4756-9B3B-423396BD256C}" srcOrd="2" destOrd="0" presId="urn:microsoft.com/office/officeart/2005/8/layout/lProcess2"/>
    <dgm:cxn modelId="{4C731E01-5E64-4752-9D33-95255870E57E}" type="presParOf" srcId="{EAE44580-46F2-4756-9B3B-423396BD256C}" destId="{1C3FF2B3-AB2B-429C-A879-9D3C2ADF5CC6}" srcOrd="0" destOrd="0" presId="urn:microsoft.com/office/officeart/2005/8/layout/lProcess2"/>
    <dgm:cxn modelId="{31D8C840-4FD3-47BB-9D34-4C1E7E860B1F}" type="presParOf" srcId="{1C3FF2B3-AB2B-429C-A879-9D3C2ADF5CC6}" destId="{458EFBF8-D60C-4AD4-BF5B-85CDF6CEA5FF}" srcOrd="0" destOrd="0" presId="urn:microsoft.com/office/officeart/2005/8/layout/lProcess2"/>
    <dgm:cxn modelId="{8D22D7D4-D675-430A-A1B9-61075FB2A235}" type="presParOf" srcId="{1C3FF2B3-AB2B-429C-A879-9D3C2ADF5CC6}" destId="{3CC00653-DC5F-4AF9-A9D6-5E962CC3EDFB}" srcOrd="1" destOrd="0" presId="urn:microsoft.com/office/officeart/2005/8/layout/lProcess2"/>
    <dgm:cxn modelId="{25C49D7C-B791-45E3-BBD7-FA3700C3F85F}" type="presParOf" srcId="{1C3FF2B3-AB2B-429C-A879-9D3C2ADF5CC6}" destId="{5CC6DE79-F3CE-4FEA-94EB-6EFAC442F290}" srcOrd="2" destOrd="0" presId="urn:microsoft.com/office/officeart/2005/8/layout/lProcess2"/>
    <dgm:cxn modelId="{718B5151-5E6E-456C-989B-21689D6B3458}" type="presParOf" srcId="{BAC0CCB8-B5E4-4BDD-B096-0F55E05B7444}" destId="{E2B26B92-0DB5-4F7D-A435-260C5F0E875E}" srcOrd="3" destOrd="0" presId="urn:microsoft.com/office/officeart/2005/8/layout/lProcess2"/>
    <dgm:cxn modelId="{50A3D509-13F2-4F12-ACC3-51A93AF92D2A}" type="presParOf" srcId="{BAC0CCB8-B5E4-4BDD-B096-0F55E05B7444}" destId="{0D14D5A5-BD8B-4F8F-9470-1F179B7ECAA3}" srcOrd="4" destOrd="0" presId="urn:microsoft.com/office/officeart/2005/8/layout/lProcess2"/>
    <dgm:cxn modelId="{A562F4E6-980A-45B6-BF59-11A390439D64}" type="presParOf" srcId="{0D14D5A5-BD8B-4F8F-9470-1F179B7ECAA3}" destId="{835E5E81-6DEA-4508-BF9A-4B4623AF6E7C}" srcOrd="0" destOrd="0" presId="urn:microsoft.com/office/officeart/2005/8/layout/lProcess2"/>
    <dgm:cxn modelId="{6EDB8ECD-4D2D-46FF-BED6-47F5E5CEA624}" type="presParOf" srcId="{0D14D5A5-BD8B-4F8F-9470-1F179B7ECAA3}" destId="{BBD8A019-3E30-4610-ACB8-E110BB0DD61D}" srcOrd="1" destOrd="0" presId="urn:microsoft.com/office/officeart/2005/8/layout/lProcess2"/>
    <dgm:cxn modelId="{2DC37306-A573-478C-B8A3-988998D5BCA3}" type="presParOf" srcId="{0D14D5A5-BD8B-4F8F-9470-1F179B7ECAA3}" destId="{D266F282-9A05-4893-A1EA-9E5F09EAE8F1}" srcOrd="2" destOrd="0" presId="urn:microsoft.com/office/officeart/2005/8/layout/lProcess2"/>
    <dgm:cxn modelId="{7E744FAF-1319-4071-8015-EB6C21A7F655}" type="presParOf" srcId="{D266F282-9A05-4893-A1EA-9E5F09EAE8F1}" destId="{A5DC1728-1773-4418-BF09-F3641C84C881}" srcOrd="0" destOrd="0" presId="urn:microsoft.com/office/officeart/2005/8/layout/lProcess2"/>
    <dgm:cxn modelId="{79714BE7-C462-47AC-91D8-3EA4B917CB29}" type="presParOf" srcId="{A5DC1728-1773-4418-BF09-F3641C84C881}" destId="{23C52642-267C-4C31-8A4B-CB402EEA6E58}" srcOrd="0" destOrd="0" presId="urn:microsoft.com/office/officeart/2005/8/layout/lProcess2"/>
    <dgm:cxn modelId="{C101194F-3607-4173-B24D-D6ECDBCE4631}" type="presParOf" srcId="{A5DC1728-1773-4418-BF09-F3641C84C881}" destId="{9E85E2F9-2D32-4B3E-8E19-A1CBAF157BF7}" srcOrd="1" destOrd="0" presId="urn:microsoft.com/office/officeart/2005/8/layout/lProcess2"/>
    <dgm:cxn modelId="{531A3F9E-3B8F-4C57-A2C3-4EE047B14720}" type="presParOf" srcId="{A5DC1728-1773-4418-BF09-F3641C84C881}" destId="{6EF5CCD5-A68E-4960-980C-8394A49F7324}" srcOrd="2" destOrd="0" presId="urn:microsoft.com/office/officeart/2005/8/layout/lProcess2"/>
    <dgm:cxn modelId="{25C4830D-CE35-4125-814E-7683A08ABCCB}" type="presParOf" srcId="{BAC0CCB8-B5E4-4BDD-B096-0F55E05B7444}" destId="{1CE56D68-76D6-4ACC-AF7F-971E5527E6C6}" srcOrd="5" destOrd="0" presId="urn:microsoft.com/office/officeart/2005/8/layout/lProcess2"/>
    <dgm:cxn modelId="{C61EE0F7-1C81-497D-A1E4-36C27A4AC6C4}" type="presParOf" srcId="{BAC0CCB8-B5E4-4BDD-B096-0F55E05B7444}" destId="{7B81E51A-D032-4E85-ABB7-11B455CCE0D4}" srcOrd="6" destOrd="0" presId="urn:microsoft.com/office/officeart/2005/8/layout/lProcess2"/>
    <dgm:cxn modelId="{809C5654-E8D3-41C7-B919-E0895548A370}" type="presParOf" srcId="{7B81E51A-D032-4E85-ABB7-11B455CCE0D4}" destId="{D4060828-B62F-48FE-875D-D49020AF7B58}" srcOrd="0" destOrd="0" presId="urn:microsoft.com/office/officeart/2005/8/layout/lProcess2"/>
    <dgm:cxn modelId="{3F1526DC-DF1B-45EE-A811-E12F1F7461A1}" type="presParOf" srcId="{7B81E51A-D032-4E85-ABB7-11B455CCE0D4}" destId="{AA03E260-04A7-4B6D-A93A-4B192E3A1D8B}" srcOrd="1" destOrd="0" presId="urn:microsoft.com/office/officeart/2005/8/layout/lProcess2"/>
    <dgm:cxn modelId="{0C281895-BDD2-4494-AEB5-C33B6B3D3C68}" type="presParOf" srcId="{7B81E51A-D032-4E85-ABB7-11B455CCE0D4}" destId="{DAF3465C-E6F0-4D89-BE35-A2885E60E28B}" srcOrd="2" destOrd="0" presId="urn:microsoft.com/office/officeart/2005/8/layout/lProcess2"/>
    <dgm:cxn modelId="{C146EC3E-B70E-4925-881F-4D165B9436C1}" type="presParOf" srcId="{DAF3465C-E6F0-4D89-BE35-A2885E60E28B}" destId="{B74C1DF2-E74F-403A-909D-998ACDD86DC2}" srcOrd="0" destOrd="0" presId="urn:microsoft.com/office/officeart/2005/8/layout/lProcess2"/>
    <dgm:cxn modelId="{E1287692-CD27-4E9F-9D7F-FA730D892ED7}" type="presParOf" srcId="{B74C1DF2-E74F-403A-909D-998ACDD86DC2}" destId="{9BD356DF-2EBD-4583-B0EB-C6C0C2FE42A4}" srcOrd="0" destOrd="0" presId="urn:microsoft.com/office/officeart/2005/8/layout/lProcess2"/>
    <dgm:cxn modelId="{768226CD-4E11-4CAD-9033-9B5568F2F8A9}" type="presParOf" srcId="{B74C1DF2-E74F-403A-909D-998ACDD86DC2}" destId="{CCA4CDA4-8E23-415D-A363-224AF71CD8AC}" srcOrd="1" destOrd="0" presId="urn:microsoft.com/office/officeart/2005/8/layout/lProcess2"/>
    <dgm:cxn modelId="{6FCC3719-0169-4DC0-984B-2B03A554B325}" type="presParOf" srcId="{B74C1DF2-E74F-403A-909D-998ACDD86DC2}" destId="{0E70736A-5261-4CD8-A057-7C4AD59E7D2A}" srcOrd="2" destOrd="0" presId="urn:microsoft.com/office/officeart/2005/8/layout/lProcess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B0CD79-8D31-46BD-B52D-D83EAC77145C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5" csCatId="accent1" phldr="1"/>
      <dgm:spPr/>
    </dgm:pt>
    <dgm:pt modelId="{CBEDDFD6-62F6-422D-9151-7A586631BF22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pt-BR" sz="1200" smtClean="0">
              <a:solidFill>
                <a:schemeClr val="accent4">
                  <a:lumMod val="50000"/>
                </a:schemeClr>
              </a:solidFill>
            </a:rPr>
            <a:t>5 famílias AFAI</a:t>
          </a:r>
          <a:endParaRPr lang="pt-BR" sz="1200" dirty="0">
            <a:solidFill>
              <a:schemeClr val="accent4">
                <a:lumMod val="50000"/>
              </a:schemeClr>
            </a:solidFill>
          </a:endParaRPr>
        </a:p>
      </dgm:t>
    </dgm:pt>
    <dgm:pt modelId="{9E43A521-008C-4925-A168-9960000946D9}" type="parTrans" cxnId="{6F06F76A-E250-487E-B018-9E2B76E82795}">
      <dgm:prSet/>
      <dgm:spPr/>
      <dgm:t>
        <a:bodyPr/>
        <a:lstStyle/>
        <a:p>
          <a:endParaRPr lang="pt-BR" sz="1200">
            <a:solidFill>
              <a:schemeClr val="accent4">
                <a:lumMod val="50000"/>
              </a:schemeClr>
            </a:solidFill>
          </a:endParaRPr>
        </a:p>
      </dgm:t>
    </dgm:pt>
    <dgm:pt modelId="{A6E87970-8CC8-4393-AB96-916FA974E209}" type="sibTrans" cxnId="{6F06F76A-E250-487E-B018-9E2B76E82795}">
      <dgm:prSet custT="1"/>
      <dgm:spPr/>
      <dgm:t>
        <a:bodyPr/>
        <a:lstStyle/>
        <a:p>
          <a:endParaRPr lang="pt-BR" sz="1200">
            <a:solidFill>
              <a:schemeClr val="accent4">
                <a:lumMod val="50000"/>
              </a:schemeClr>
            </a:solidFill>
          </a:endParaRPr>
        </a:p>
      </dgm:t>
    </dgm:pt>
    <dgm:pt modelId="{8BB57AAB-668C-4905-A354-DE009ABF9927}">
      <dgm:prSet phldrT="[Texto]" custT="1"/>
      <dgm:spPr/>
      <dgm:t>
        <a:bodyPr/>
        <a:lstStyle/>
        <a:p>
          <a:r>
            <a:rPr lang="pt-BR" sz="1200" smtClean="0">
              <a:solidFill>
                <a:schemeClr val="accent4">
                  <a:lumMod val="50000"/>
                </a:schemeClr>
              </a:solidFill>
            </a:rPr>
            <a:t>75 famílias IVF</a:t>
          </a:r>
          <a:endParaRPr lang="pt-BR" sz="1200" dirty="0">
            <a:solidFill>
              <a:schemeClr val="accent4">
                <a:lumMod val="50000"/>
              </a:schemeClr>
            </a:solidFill>
          </a:endParaRPr>
        </a:p>
      </dgm:t>
    </dgm:pt>
    <dgm:pt modelId="{D828B9C9-05B7-4522-AEB5-09FE8AA03ABA}" type="parTrans" cxnId="{06703788-0192-4345-A193-BAC4B061F538}">
      <dgm:prSet/>
      <dgm:spPr/>
      <dgm:t>
        <a:bodyPr/>
        <a:lstStyle/>
        <a:p>
          <a:endParaRPr lang="pt-BR" sz="1200">
            <a:solidFill>
              <a:schemeClr val="accent4">
                <a:lumMod val="50000"/>
              </a:schemeClr>
            </a:solidFill>
          </a:endParaRPr>
        </a:p>
      </dgm:t>
    </dgm:pt>
    <dgm:pt modelId="{FDA24931-D81B-4D50-98F2-F625CF52AEEA}" type="sibTrans" cxnId="{06703788-0192-4345-A193-BAC4B061F538}">
      <dgm:prSet custT="1"/>
      <dgm:spPr/>
      <dgm:t>
        <a:bodyPr/>
        <a:lstStyle/>
        <a:p>
          <a:endParaRPr lang="pt-BR" sz="1200">
            <a:solidFill>
              <a:schemeClr val="accent4">
                <a:lumMod val="50000"/>
              </a:schemeClr>
            </a:solidFill>
          </a:endParaRPr>
        </a:p>
      </dgm:t>
    </dgm:pt>
    <dgm:pt modelId="{238393DF-7DE7-4725-AA4F-809AFC7D2484}">
      <dgm:prSet phldrT="[Texto]" custT="1"/>
      <dgm:spPr/>
      <dgm:t>
        <a:bodyPr/>
        <a:lstStyle/>
        <a:p>
          <a:r>
            <a:rPr lang="pt-BR" sz="1800" dirty="0" smtClean="0">
              <a:solidFill>
                <a:schemeClr val="accent4">
                  <a:lumMod val="50000"/>
                </a:schemeClr>
              </a:solidFill>
            </a:rPr>
            <a:t>80 famílias Família Paranaense</a:t>
          </a:r>
          <a:endParaRPr lang="pt-BR" sz="1800" dirty="0">
            <a:solidFill>
              <a:schemeClr val="accent4">
                <a:lumMod val="50000"/>
              </a:schemeClr>
            </a:solidFill>
          </a:endParaRPr>
        </a:p>
      </dgm:t>
    </dgm:pt>
    <dgm:pt modelId="{2F3A02D0-D251-46CF-A837-9604FF67A739}" type="parTrans" cxnId="{4C2B94A1-0E5F-43BC-B115-09D079016230}">
      <dgm:prSet/>
      <dgm:spPr/>
      <dgm:t>
        <a:bodyPr/>
        <a:lstStyle/>
        <a:p>
          <a:endParaRPr lang="pt-BR" sz="1200">
            <a:solidFill>
              <a:schemeClr val="accent4">
                <a:lumMod val="50000"/>
              </a:schemeClr>
            </a:solidFill>
          </a:endParaRPr>
        </a:p>
      </dgm:t>
    </dgm:pt>
    <dgm:pt modelId="{55E4D291-176D-4518-B704-AA9EE6A25E6C}" type="sibTrans" cxnId="{4C2B94A1-0E5F-43BC-B115-09D079016230}">
      <dgm:prSet/>
      <dgm:spPr/>
      <dgm:t>
        <a:bodyPr/>
        <a:lstStyle/>
        <a:p>
          <a:endParaRPr lang="pt-BR" sz="1200">
            <a:solidFill>
              <a:schemeClr val="accent4">
                <a:lumMod val="50000"/>
              </a:schemeClr>
            </a:solidFill>
          </a:endParaRPr>
        </a:p>
      </dgm:t>
    </dgm:pt>
    <dgm:pt modelId="{A7FE8599-6D56-4557-8BD6-AF6D5A71ADDB}" type="pres">
      <dgm:prSet presAssocID="{2AB0CD79-8D31-46BD-B52D-D83EAC77145C}" presName="Name0" presStyleCnt="0">
        <dgm:presLayoutVars>
          <dgm:dir/>
          <dgm:resizeHandles val="exact"/>
        </dgm:presLayoutVars>
      </dgm:prSet>
      <dgm:spPr/>
    </dgm:pt>
    <dgm:pt modelId="{05969713-E9FD-4442-ACD3-5E52BC9E9AE1}" type="pres">
      <dgm:prSet presAssocID="{2AB0CD79-8D31-46BD-B52D-D83EAC77145C}" presName="vNodes" presStyleCnt="0"/>
      <dgm:spPr/>
    </dgm:pt>
    <dgm:pt modelId="{B8CC2DD2-1D41-41B4-A93F-902552CF094A}" type="pres">
      <dgm:prSet presAssocID="{CBEDDFD6-62F6-422D-9151-7A586631BF2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B3A8D7-0D40-4F7A-B87E-D1893F4D7A32}" type="pres">
      <dgm:prSet presAssocID="{A6E87970-8CC8-4393-AB96-916FA974E209}" presName="spacerT" presStyleCnt="0"/>
      <dgm:spPr/>
    </dgm:pt>
    <dgm:pt modelId="{689D01E2-DA0F-436D-BD12-ACE499D87B51}" type="pres">
      <dgm:prSet presAssocID="{A6E87970-8CC8-4393-AB96-916FA974E209}" presName="sibTrans" presStyleLbl="sibTrans2D1" presStyleIdx="0" presStyleCnt="2"/>
      <dgm:spPr/>
      <dgm:t>
        <a:bodyPr/>
        <a:lstStyle/>
        <a:p>
          <a:endParaRPr lang="pt-BR"/>
        </a:p>
      </dgm:t>
    </dgm:pt>
    <dgm:pt modelId="{4856B141-C1B1-4C17-B000-6BA42B912466}" type="pres">
      <dgm:prSet presAssocID="{A6E87970-8CC8-4393-AB96-916FA974E209}" presName="spacerB" presStyleCnt="0"/>
      <dgm:spPr/>
    </dgm:pt>
    <dgm:pt modelId="{6BB6B469-2941-4F05-8195-6680B04958EF}" type="pres">
      <dgm:prSet presAssocID="{8BB57AAB-668C-4905-A354-DE009ABF992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A05173-77CE-4A50-A463-72BD8D985FC9}" type="pres">
      <dgm:prSet presAssocID="{2AB0CD79-8D31-46BD-B52D-D83EAC77145C}" presName="sibTransLast" presStyleLbl="sibTrans2D1" presStyleIdx="1" presStyleCnt="2"/>
      <dgm:spPr/>
      <dgm:t>
        <a:bodyPr/>
        <a:lstStyle/>
        <a:p>
          <a:endParaRPr lang="pt-BR"/>
        </a:p>
      </dgm:t>
    </dgm:pt>
    <dgm:pt modelId="{67653CD8-D01F-4C65-AB26-F13E5E7E6429}" type="pres">
      <dgm:prSet presAssocID="{2AB0CD79-8D31-46BD-B52D-D83EAC77145C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52127945-1AB2-44CF-B543-998F56D037CB}" type="pres">
      <dgm:prSet presAssocID="{2AB0CD79-8D31-46BD-B52D-D83EAC77145C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1EA0964-836F-49E0-9270-5F588BA07578}" type="presOf" srcId="{238393DF-7DE7-4725-AA4F-809AFC7D2484}" destId="{52127945-1AB2-44CF-B543-998F56D037CB}" srcOrd="0" destOrd="0" presId="urn:microsoft.com/office/officeart/2005/8/layout/equation2"/>
    <dgm:cxn modelId="{4C2B94A1-0E5F-43BC-B115-09D079016230}" srcId="{2AB0CD79-8D31-46BD-B52D-D83EAC77145C}" destId="{238393DF-7DE7-4725-AA4F-809AFC7D2484}" srcOrd="2" destOrd="0" parTransId="{2F3A02D0-D251-46CF-A837-9604FF67A739}" sibTransId="{55E4D291-176D-4518-B704-AA9EE6A25E6C}"/>
    <dgm:cxn modelId="{6F06F76A-E250-487E-B018-9E2B76E82795}" srcId="{2AB0CD79-8D31-46BD-B52D-D83EAC77145C}" destId="{CBEDDFD6-62F6-422D-9151-7A586631BF22}" srcOrd="0" destOrd="0" parTransId="{9E43A521-008C-4925-A168-9960000946D9}" sibTransId="{A6E87970-8CC8-4393-AB96-916FA974E209}"/>
    <dgm:cxn modelId="{A503AEB6-9216-4AC7-83F8-1905A8FD952F}" type="presOf" srcId="{FDA24931-D81B-4D50-98F2-F625CF52AEEA}" destId="{F8A05173-77CE-4A50-A463-72BD8D985FC9}" srcOrd="0" destOrd="0" presId="urn:microsoft.com/office/officeart/2005/8/layout/equation2"/>
    <dgm:cxn modelId="{59D83C87-9B64-4C78-9041-694559720A65}" type="presOf" srcId="{CBEDDFD6-62F6-422D-9151-7A586631BF22}" destId="{B8CC2DD2-1D41-41B4-A93F-902552CF094A}" srcOrd="0" destOrd="0" presId="urn:microsoft.com/office/officeart/2005/8/layout/equation2"/>
    <dgm:cxn modelId="{39AAB721-642D-4691-9279-048DFD02D8BE}" type="presOf" srcId="{2AB0CD79-8D31-46BD-B52D-D83EAC77145C}" destId="{A7FE8599-6D56-4557-8BD6-AF6D5A71ADDB}" srcOrd="0" destOrd="0" presId="urn:microsoft.com/office/officeart/2005/8/layout/equation2"/>
    <dgm:cxn modelId="{BC712854-683F-4BEF-AF0F-664B3A3C1015}" type="presOf" srcId="{A6E87970-8CC8-4393-AB96-916FA974E209}" destId="{689D01E2-DA0F-436D-BD12-ACE499D87B51}" srcOrd="0" destOrd="0" presId="urn:microsoft.com/office/officeart/2005/8/layout/equation2"/>
    <dgm:cxn modelId="{CB1B660E-075A-4667-8658-02560BDE4308}" type="presOf" srcId="{FDA24931-D81B-4D50-98F2-F625CF52AEEA}" destId="{67653CD8-D01F-4C65-AB26-F13E5E7E6429}" srcOrd="1" destOrd="0" presId="urn:microsoft.com/office/officeart/2005/8/layout/equation2"/>
    <dgm:cxn modelId="{78439888-6EF3-4A92-A59A-65DDCB1E18AA}" type="presOf" srcId="{8BB57AAB-668C-4905-A354-DE009ABF9927}" destId="{6BB6B469-2941-4F05-8195-6680B04958EF}" srcOrd="0" destOrd="0" presId="urn:microsoft.com/office/officeart/2005/8/layout/equation2"/>
    <dgm:cxn modelId="{06703788-0192-4345-A193-BAC4B061F538}" srcId="{2AB0CD79-8D31-46BD-B52D-D83EAC77145C}" destId="{8BB57AAB-668C-4905-A354-DE009ABF9927}" srcOrd="1" destOrd="0" parTransId="{D828B9C9-05B7-4522-AEB5-09FE8AA03ABA}" sibTransId="{FDA24931-D81B-4D50-98F2-F625CF52AEEA}"/>
    <dgm:cxn modelId="{15248B58-0591-4D9F-9A50-AF8ACDD19810}" type="presParOf" srcId="{A7FE8599-6D56-4557-8BD6-AF6D5A71ADDB}" destId="{05969713-E9FD-4442-ACD3-5E52BC9E9AE1}" srcOrd="0" destOrd="0" presId="urn:microsoft.com/office/officeart/2005/8/layout/equation2"/>
    <dgm:cxn modelId="{BDBF2288-2AB9-4AF5-91AE-A3E85FDF665A}" type="presParOf" srcId="{05969713-E9FD-4442-ACD3-5E52BC9E9AE1}" destId="{B8CC2DD2-1D41-41B4-A93F-902552CF094A}" srcOrd="0" destOrd="0" presId="urn:microsoft.com/office/officeart/2005/8/layout/equation2"/>
    <dgm:cxn modelId="{EA078679-A706-4B4D-A731-C01183F1A5AD}" type="presParOf" srcId="{05969713-E9FD-4442-ACD3-5E52BC9E9AE1}" destId="{87B3A8D7-0D40-4F7A-B87E-D1893F4D7A32}" srcOrd="1" destOrd="0" presId="urn:microsoft.com/office/officeart/2005/8/layout/equation2"/>
    <dgm:cxn modelId="{850A4EC0-E33C-4B51-87C0-4FBC069D9C66}" type="presParOf" srcId="{05969713-E9FD-4442-ACD3-5E52BC9E9AE1}" destId="{689D01E2-DA0F-436D-BD12-ACE499D87B51}" srcOrd="2" destOrd="0" presId="urn:microsoft.com/office/officeart/2005/8/layout/equation2"/>
    <dgm:cxn modelId="{1A7BFFB2-0DE5-4FC8-942E-1C79EF18A57F}" type="presParOf" srcId="{05969713-E9FD-4442-ACD3-5E52BC9E9AE1}" destId="{4856B141-C1B1-4C17-B000-6BA42B912466}" srcOrd="3" destOrd="0" presId="urn:microsoft.com/office/officeart/2005/8/layout/equation2"/>
    <dgm:cxn modelId="{52274015-6559-45C0-90A6-DCB316ED3266}" type="presParOf" srcId="{05969713-E9FD-4442-ACD3-5E52BC9E9AE1}" destId="{6BB6B469-2941-4F05-8195-6680B04958EF}" srcOrd="4" destOrd="0" presId="urn:microsoft.com/office/officeart/2005/8/layout/equation2"/>
    <dgm:cxn modelId="{098C74E0-0D2C-4683-B937-078A3551AA29}" type="presParOf" srcId="{A7FE8599-6D56-4557-8BD6-AF6D5A71ADDB}" destId="{F8A05173-77CE-4A50-A463-72BD8D985FC9}" srcOrd="1" destOrd="0" presId="urn:microsoft.com/office/officeart/2005/8/layout/equation2"/>
    <dgm:cxn modelId="{ADC002F0-DB99-4FE3-AE54-20C7E2FFD9E0}" type="presParOf" srcId="{F8A05173-77CE-4A50-A463-72BD8D985FC9}" destId="{67653CD8-D01F-4C65-AB26-F13E5E7E6429}" srcOrd="0" destOrd="0" presId="urn:microsoft.com/office/officeart/2005/8/layout/equation2"/>
    <dgm:cxn modelId="{451FFF72-EB6D-44BD-A56F-F28B78D73C42}" type="presParOf" srcId="{A7FE8599-6D56-4557-8BD6-AF6D5A71ADDB}" destId="{52127945-1AB2-44CF-B543-998F56D037CB}" srcOrd="2" destOrd="0" presId="urn:microsoft.com/office/officeart/2005/8/layout/equati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0CE7C5-1D22-451B-A40B-0CB1DFD37D80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E8FCAE12-B558-400C-90F1-F533C04EB084}">
      <dgm:prSet phldrT="[Texto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pt-BR" sz="1600" dirty="0" smtClean="0"/>
            <a:t>Visualização dos dados de todas as famílias inscritas no </a:t>
          </a:r>
          <a:r>
            <a:rPr lang="pt-BR" sz="1600" dirty="0" err="1" smtClean="0"/>
            <a:t>CadÚnico</a:t>
          </a:r>
          <a:endParaRPr lang="pt-BR" sz="1600" dirty="0"/>
        </a:p>
      </dgm:t>
    </dgm:pt>
    <dgm:pt modelId="{4FFDF89E-32DC-465D-8729-73C0AA9C65EF}" type="parTrans" cxnId="{393BD688-77DB-4B16-B492-6E9F1D33710A}">
      <dgm:prSet/>
      <dgm:spPr/>
      <dgm:t>
        <a:bodyPr/>
        <a:lstStyle/>
        <a:p>
          <a:endParaRPr lang="pt-BR"/>
        </a:p>
      </dgm:t>
    </dgm:pt>
    <dgm:pt modelId="{BED771B8-AAEF-456C-AC09-CDAE71A3BCF0}" type="sibTrans" cxnId="{393BD688-77DB-4B16-B492-6E9F1D33710A}">
      <dgm:prSet/>
      <dgm:spPr/>
      <dgm:t>
        <a:bodyPr/>
        <a:lstStyle/>
        <a:p>
          <a:endParaRPr lang="pt-BR"/>
        </a:p>
      </dgm:t>
    </dgm:pt>
    <dgm:pt modelId="{692B2003-F388-4B3F-AD26-AC7169FAAED1}">
      <dgm:prSet phldrT="[Texto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pt-BR" sz="1600" dirty="0" smtClean="0"/>
            <a:t>Identificação das famílias com maior grau de vulnerabilidade social (IVF) e das famílias perfil AFAI</a:t>
          </a:r>
          <a:endParaRPr lang="pt-BR" sz="1600" dirty="0"/>
        </a:p>
      </dgm:t>
    </dgm:pt>
    <dgm:pt modelId="{E2F3C8B5-9F31-4F09-9F06-22F3F214B657}" type="parTrans" cxnId="{9FFDA853-76A5-47CB-AC68-CF4BB44FFB18}">
      <dgm:prSet/>
      <dgm:spPr/>
      <dgm:t>
        <a:bodyPr/>
        <a:lstStyle/>
        <a:p>
          <a:endParaRPr lang="pt-BR"/>
        </a:p>
      </dgm:t>
    </dgm:pt>
    <dgm:pt modelId="{C7602805-C507-4793-95ED-7E68D4F8889B}" type="sibTrans" cxnId="{9FFDA853-76A5-47CB-AC68-CF4BB44FFB18}">
      <dgm:prSet/>
      <dgm:spPr/>
      <dgm:t>
        <a:bodyPr/>
        <a:lstStyle/>
        <a:p>
          <a:endParaRPr lang="pt-BR"/>
        </a:p>
      </dgm:t>
    </dgm:pt>
    <dgm:pt modelId="{F2A7A32C-DE95-4647-8E07-148934293F23}">
      <dgm:prSet phldrT="[Texto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pt-BR" sz="1600" dirty="0" smtClean="0"/>
            <a:t>Registro de outras informações e particularidades das famílias (Aspectos para Investigação)</a:t>
          </a:r>
          <a:endParaRPr lang="pt-BR" sz="1600" dirty="0"/>
        </a:p>
      </dgm:t>
    </dgm:pt>
    <dgm:pt modelId="{C2BC5C79-C09C-4ADF-9551-EC5CD3002DCC}" type="parTrans" cxnId="{A5E1C37B-58BA-48DE-ABB5-247639609F7A}">
      <dgm:prSet/>
      <dgm:spPr/>
      <dgm:t>
        <a:bodyPr/>
        <a:lstStyle/>
        <a:p>
          <a:endParaRPr lang="pt-BR"/>
        </a:p>
      </dgm:t>
    </dgm:pt>
    <dgm:pt modelId="{0B23EA83-E4CE-4343-9A85-16E695B71C78}" type="sibTrans" cxnId="{A5E1C37B-58BA-48DE-ABB5-247639609F7A}">
      <dgm:prSet/>
      <dgm:spPr/>
      <dgm:t>
        <a:bodyPr/>
        <a:lstStyle/>
        <a:p>
          <a:endParaRPr lang="pt-BR"/>
        </a:p>
      </dgm:t>
    </dgm:pt>
    <dgm:pt modelId="{9A5EBFFE-7BC7-4203-8DE7-837E1AF7CAD3}">
      <dgm:prSet phldrT="[Texto]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pt-BR" dirty="0" smtClean="0"/>
            <a:t>Identificação das demandas da família e das ações que podem ser oferecidas (Consistência do Plano)</a:t>
          </a:r>
          <a:endParaRPr lang="pt-BR" dirty="0"/>
        </a:p>
      </dgm:t>
    </dgm:pt>
    <dgm:pt modelId="{3614FE4A-F439-4E81-9424-65A611F9AB08}" type="parTrans" cxnId="{2A354CCE-BE0B-4E24-B4BE-49130A8AB3C1}">
      <dgm:prSet/>
      <dgm:spPr/>
      <dgm:t>
        <a:bodyPr/>
        <a:lstStyle/>
        <a:p>
          <a:endParaRPr lang="pt-BR"/>
        </a:p>
      </dgm:t>
    </dgm:pt>
    <dgm:pt modelId="{32F59F76-65FE-4697-AD09-EF3D66F2A6E7}" type="sibTrans" cxnId="{2A354CCE-BE0B-4E24-B4BE-49130A8AB3C1}">
      <dgm:prSet/>
      <dgm:spPr/>
      <dgm:t>
        <a:bodyPr/>
        <a:lstStyle/>
        <a:p>
          <a:endParaRPr lang="pt-BR"/>
        </a:p>
      </dgm:t>
    </dgm:pt>
    <dgm:pt modelId="{574BFF4D-D378-43D1-BDB2-41FB0C53E719}">
      <dgm:prSet phldrT="[Texto]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pt-BR" dirty="0" smtClean="0"/>
            <a:t>Planejamento de ações em seis eixos</a:t>
          </a:r>
          <a:endParaRPr lang="pt-BR" dirty="0"/>
        </a:p>
      </dgm:t>
    </dgm:pt>
    <dgm:pt modelId="{8EF8D421-6630-48F4-ABA8-3BDA369FE68B}" type="parTrans" cxnId="{8F54D9E7-9B30-4D45-ADBB-2F10964BFB22}">
      <dgm:prSet/>
      <dgm:spPr/>
      <dgm:t>
        <a:bodyPr/>
        <a:lstStyle/>
        <a:p>
          <a:endParaRPr lang="pt-BR"/>
        </a:p>
      </dgm:t>
    </dgm:pt>
    <dgm:pt modelId="{86F865DD-8101-4202-BA7A-7FD7CC646821}" type="sibTrans" cxnId="{8F54D9E7-9B30-4D45-ADBB-2F10964BFB22}">
      <dgm:prSet/>
      <dgm:spPr/>
      <dgm:t>
        <a:bodyPr/>
        <a:lstStyle/>
        <a:p>
          <a:endParaRPr lang="pt-BR"/>
        </a:p>
      </dgm:t>
    </dgm:pt>
    <dgm:pt modelId="{280E7636-11B9-46B4-A6DB-03F06F3024E3}">
      <dgm:prSet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pt-BR" dirty="0" smtClean="0"/>
            <a:t>Geração de formulários de encaminhamento</a:t>
          </a:r>
          <a:endParaRPr lang="pt-BR" dirty="0"/>
        </a:p>
      </dgm:t>
    </dgm:pt>
    <dgm:pt modelId="{409A7644-CDAB-4232-9DD9-07DBB47B5BF9}" type="parTrans" cxnId="{48962A5D-21CB-47B8-AF99-C64DC69A28A0}">
      <dgm:prSet/>
      <dgm:spPr/>
      <dgm:t>
        <a:bodyPr/>
        <a:lstStyle/>
        <a:p>
          <a:endParaRPr lang="pt-BR"/>
        </a:p>
      </dgm:t>
    </dgm:pt>
    <dgm:pt modelId="{3DA780FE-66B5-46BC-8F11-752C88666B03}" type="sibTrans" cxnId="{48962A5D-21CB-47B8-AF99-C64DC69A28A0}">
      <dgm:prSet/>
      <dgm:spPr/>
      <dgm:t>
        <a:bodyPr/>
        <a:lstStyle/>
        <a:p>
          <a:endParaRPr lang="pt-BR"/>
        </a:p>
      </dgm:t>
    </dgm:pt>
    <dgm:pt modelId="{AE1269DE-6BF7-4F8E-A50A-C4C11F1B6970}" type="pres">
      <dgm:prSet presAssocID="{990CE7C5-1D22-451B-A40B-0CB1DFD37D8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6511FB2-C64E-4F72-ABB0-EC5268715627}" type="pres">
      <dgm:prSet presAssocID="{E8FCAE12-B558-400C-90F1-F533C04EB08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5537500-63E1-4B75-8AD8-5796BCA9668F}" type="pres">
      <dgm:prSet presAssocID="{BED771B8-AAEF-456C-AC09-CDAE71A3BCF0}" presName="sibTrans" presStyleCnt="0"/>
      <dgm:spPr/>
      <dgm:t>
        <a:bodyPr/>
        <a:lstStyle/>
        <a:p>
          <a:endParaRPr lang="pt-BR"/>
        </a:p>
      </dgm:t>
    </dgm:pt>
    <dgm:pt modelId="{9E268FC3-574F-4D8A-A581-5D9DD53FEC5D}" type="pres">
      <dgm:prSet presAssocID="{692B2003-F388-4B3F-AD26-AC7169FAAED1}" presName="node" presStyleLbl="node1" presStyleIdx="1" presStyleCnt="6" custLinFactNeighborX="-679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A1B427-20D7-4487-9935-218271420A4F}" type="pres">
      <dgm:prSet presAssocID="{C7602805-C507-4793-95ED-7E68D4F8889B}" presName="sibTrans" presStyleCnt="0"/>
      <dgm:spPr/>
      <dgm:t>
        <a:bodyPr/>
        <a:lstStyle/>
        <a:p>
          <a:endParaRPr lang="pt-BR"/>
        </a:p>
      </dgm:t>
    </dgm:pt>
    <dgm:pt modelId="{25F7039C-7875-45FB-850F-03A3BEB77508}" type="pres">
      <dgm:prSet presAssocID="{F2A7A32C-DE95-4647-8E07-148934293F23}" presName="node" presStyleLbl="node1" presStyleIdx="2" presStyleCnt="6" custLinFactNeighborX="-1359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5A34DB-5051-4881-BB99-C1184F50E827}" type="pres">
      <dgm:prSet presAssocID="{0B23EA83-E4CE-4343-9A85-16E695B71C78}" presName="sibTrans" presStyleCnt="0"/>
      <dgm:spPr/>
      <dgm:t>
        <a:bodyPr/>
        <a:lstStyle/>
        <a:p>
          <a:endParaRPr lang="pt-BR"/>
        </a:p>
      </dgm:t>
    </dgm:pt>
    <dgm:pt modelId="{40FCBDFC-D485-486B-8F3C-5CC700E72CE0}" type="pres">
      <dgm:prSet presAssocID="{9A5EBFFE-7BC7-4203-8DE7-837E1AF7CAD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0DC5BD-5284-4C44-9F90-2F6A1EEDFC01}" type="pres">
      <dgm:prSet presAssocID="{32F59F76-65FE-4697-AD09-EF3D66F2A6E7}" presName="sibTrans" presStyleCnt="0"/>
      <dgm:spPr/>
      <dgm:t>
        <a:bodyPr/>
        <a:lstStyle/>
        <a:p>
          <a:endParaRPr lang="pt-BR"/>
        </a:p>
      </dgm:t>
    </dgm:pt>
    <dgm:pt modelId="{875038D9-496E-49CA-9289-AF29B009B579}" type="pres">
      <dgm:prSet presAssocID="{574BFF4D-D378-43D1-BDB2-41FB0C53E719}" presName="node" presStyleLbl="node1" presStyleIdx="4" presStyleCnt="6" custLinFactNeighborX="-6486" custLinFactNeighborY="-5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6EB2C20-2A31-4DF6-92D3-B7A3FEE99C72}" type="pres">
      <dgm:prSet presAssocID="{86F865DD-8101-4202-BA7A-7FD7CC646821}" presName="sibTrans" presStyleCnt="0"/>
      <dgm:spPr/>
      <dgm:t>
        <a:bodyPr/>
        <a:lstStyle/>
        <a:p>
          <a:endParaRPr lang="pt-BR"/>
        </a:p>
      </dgm:t>
    </dgm:pt>
    <dgm:pt modelId="{9CFE5E2B-45E5-409D-AC5B-796BE4F6151D}" type="pres">
      <dgm:prSet presAssocID="{280E7636-11B9-46B4-A6DB-03F06F3024E3}" presName="node" presStyleLbl="node1" presStyleIdx="5" presStyleCnt="6" custLinFactNeighborX="-12973" custLinFactNeighborY="-5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F54D9E7-9B30-4D45-ADBB-2F10964BFB22}" srcId="{990CE7C5-1D22-451B-A40B-0CB1DFD37D80}" destId="{574BFF4D-D378-43D1-BDB2-41FB0C53E719}" srcOrd="4" destOrd="0" parTransId="{8EF8D421-6630-48F4-ABA8-3BDA369FE68B}" sibTransId="{86F865DD-8101-4202-BA7A-7FD7CC646821}"/>
    <dgm:cxn modelId="{3D22C50C-05F0-40CC-AFC5-4A596663584E}" type="presOf" srcId="{E8FCAE12-B558-400C-90F1-F533C04EB084}" destId="{E6511FB2-C64E-4F72-ABB0-EC5268715627}" srcOrd="0" destOrd="0" presId="urn:microsoft.com/office/officeart/2005/8/layout/default"/>
    <dgm:cxn modelId="{9FFDA853-76A5-47CB-AC68-CF4BB44FFB18}" srcId="{990CE7C5-1D22-451B-A40B-0CB1DFD37D80}" destId="{692B2003-F388-4B3F-AD26-AC7169FAAED1}" srcOrd="1" destOrd="0" parTransId="{E2F3C8B5-9F31-4F09-9F06-22F3F214B657}" sibTransId="{C7602805-C507-4793-95ED-7E68D4F8889B}"/>
    <dgm:cxn modelId="{96CDAEAB-CCDB-4401-AE1C-6264D7BFE900}" type="presOf" srcId="{9A5EBFFE-7BC7-4203-8DE7-837E1AF7CAD3}" destId="{40FCBDFC-D485-486B-8F3C-5CC700E72CE0}" srcOrd="0" destOrd="0" presId="urn:microsoft.com/office/officeart/2005/8/layout/default"/>
    <dgm:cxn modelId="{A5E1C37B-58BA-48DE-ABB5-247639609F7A}" srcId="{990CE7C5-1D22-451B-A40B-0CB1DFD37D80}" destId="{F2A7A32C-DE95-4647-8E07-148934293F23}" srcOrd="2" destOrd="0" parTransId="{C2BC5C79-C09C-4ADF-9551-EC5CD3002DCC}" sibTransId="{0B23EA83-E4CE-4343-9A85-16E695B71C78}"/>
    <dgm:cxn modelId="{331C7B9B-006A-407C-8697-6E9707636179}" type="presOf" srcId="{F2A7A32C-DE95-4647-8E07-148934293F23}" destId="{25F7039C-7875-45FB-850F-03A3BEB77508}" srcOrd="0" destOrd="0" presId="urn:microsoft.com/office/officeart/2005/8/layout/default"/>
    <dgm:cxn modelId="{8A1395B2-C130-4650-8684-688F43FCCA52}" type="presOf" srcId="{574BFF4D-D378-43D1-BDB2-41FB0C53E719}" destId="{875038D9-496E-49CA-9289-AF29B009B579}" srcOrd="0" destOrd="0" presId="urn:microsoft.com/office/officeart/2005/8/layout/default"/>
    <dgm:cxn modelId="{69B488BE-97AE-496A-B841-A6D2DE6D6066}" type="presOf" srcId="{990CE7C5-1D22-451B-A40B-0CB1DFD37D80}" destId="{AE1269DE-6BF7-4F8E-A50A-C4C11F1B6970}" srcOrd="0" destOrd="0" presId="urn:microsoft.com/office/officeart/2005/8/layout/default"/>
    <dgm:cxn modelId="{48962A5D-21CB-47B8-AF99-C64DC69A28A0}" srcId="{990CE7C5-1D22-451B-A40B-0CB1DFD37D80}" destId="{280E7636-11B9-46B4-A6DB-03F06F3024E3}" srcOrd="5" destOrd="0" parTransId="{409A7644-CDAB-4232-9DD9-07DBB47B5BF9}" sibTransId="{3DA780FE-66B5-46BC-8F11-752C88666B03}"/>
    <dgm:cxn modelId="{A0CBCB2E-4226-4FB2-9854-D0C695AAAC32}" type="presOf" srcId="{692B2003-F388-4B3F-AD26-AC7169FAAED1}" destId="{9E268FC3-574F-4D8A-A581-5D9DD53FEC5D}" srcOrd="0" destOrd="0" presId="urn:microsoft.com/office/officeart/2005/8/layout/default"/>
    <dgm:cxn modelId="{393BD688-77DB-4B16-B492-6E9F1D33710A}" srcId="{990CE7C5-1D22-451B-A40B-0CB1DFD37D80}" destId="{E8FCAE12-B558-400C-90F1-F533C04EB084}" srcOrd="0" destOrd="0" parTransId="{4FFDF89E-32DC-465D-8729-73C0AA9C65EF}" sibTransId="{BED771B8-AAEF-456C-AC09-CDAE71A3BCF0}"/>
    <dgm:cxn modelId="{2068F554-0C97-4C13-ABAE-2C08D1FF2CD7}" type="presOf" srcId="{280E7636-11B9-46B4-A6DB-03F06F3024E3}" destId="{9CFE5E2B-45E5-409D-AC5B-796BE4F6151D}" srcOrd="0" destOrd="0" presId="urn:microsoft.com/office/officeart/2005/8/layout/default"/>
    <dgm:cxn modelId="{2A354CCE-BE0B-4E24-B4BE-49130A8AB3C1}" srcId="{990CE7C5-1D22-451B-A40B-0CB1DFD37D80}" destId="{9A5EBFFE-7BC7-4203-8DE7-837E1AF7CAD3}" srcOrd="3" destOrd="0" parTransId="{3614FE4A-F439-4E81-9424-65A611F9AB08}" sibTransId="{32F59F76-65FE-4697-AD09-EF3D66F2A6E7}"/>
    <dgm:cxn modelId="{D330CFC5-588E-46CA-B797-05089B266638}" type="presParOf" srcId="{AE1269DE-6BF7-4F8E-A50A-C4C11F1B6970}" destId="{E6511FB2-C64E-4F72-ABB0-EC5268715627}" srcOrd="0" destOrd="0" presId="urn:microsoft.com/office/officeart/2005/8/layout/default"/>
    <dgm:cxn modelId="{077FFEBD-D747-49B5-9A07-C0C528C81117}" type="presParOf" srcId="{AE1269DE-6BF7-4F8E-A50A-C4C11F1B6970}" destId="{25537500-63E1-4B75-8AD8-5796BCA9668F}" srcOrd="1" destOrd="0" presId="urn:microsoft.com/office/officeart/2005/8/layout/default"/>
    <dgm:cxn modelId="{75C81EC9-D9ED-4629-A26C-B3DE28167388}" type="presParOf" srcId="{AE1269DE-6BF7-4F8E-A50A-C4C11F1B6970}" destId="{9E268FC3-574F-4D8A-A581-5D9DD53FEC5D}" srcOrd="2" destOrd="0" presId="urn:microsoft.com/office/officeart/2005/8/layout/default"/>
    <dgm:cxn modelId="{CA37811B-659A-4288-A4B5-7A0571F162B9}" type="presParOf" srcId="{AE1269DE-6BF7-4F8E-A50A-C4C11F1B6970}" destId="{82A1B427-20D7-4487-9935-218271420A4F}" srcOrd="3" destOrd="0" presId="urn:microsoft.com/office/officeart/2005/8/layout/default"/>
    <dgm:cxn modelId="{9D217539-E27A-4AD0-898C-38297965A249}" type="presParOf" srcId="{AE1269DE-6BF7-4F8E-A50A-C4C11F1B6970}" destId="{25F7039C-7875-45FB-850F-03A3BEB77508}" srcOrd="4" destOrd="0" presId="urn:microsoft.com/office/officeart/2005/8/layout/default"/>
    <dgm:cxn modelId="{338A0735-B481-4EF0-830C-D56BDD492495}" type="presParOf" srcId="{AE1269DE-6BF7-4F8E-A50A-C4C11F1B6970}" destId="{635A34DB-5051-4881-BB99-C1184F50E827}" srcOrd="5" destOrd="0" presId="urn:microsoft.com/office/officeart/2005/8/layout/default"/>
    <dgm:cxn modelId="{8209133C-3828-4E0B-B258-AC99917112FB}" type="presParOf" srcId="{AE1269DE-6BF7-4F8E-A50A-C4C11F1B6970}" destId="{40FCBDFC-D485-486B-8F3C-5CC700E72CE0}" srcOrd="6" destOrd="0" presId="urn:microsoft.com/office/officeart/2005/8/layout/default"/>
    <dgm:cxn modelId="{DBBDCCA7-8B06-4C64-8F57-7C0DCE3C350C}" type="presParOf" srcId="{AE1269DE-6BF7-4F8E-A50A-C4C11F1B6970}" destId="{420DC5BD-5284-4C44-9F90-2F6A1EEDFC01}" srcOrd="7" destOrd="0" presId="urn:microsoft.com/office/officeart/2005/8/layout/default"/>
    <dgm:cxn modelId="{EB8E3263-0430-40D5-88B6-0809FC446A9A}" type="presParOf" srcId="{AE1269DE-6BF7-4F8E-A50A-C4C11F1B6970}" destId="{875038D9-496E-49CA-9289-AF29B009B579}" srcOrd="8" destOrd="0" presId="urn:microsoft.com/office/officeart/2005/8/layout/default"/>
    <dgm:cxn modelId="{4E9CFE94-CF8D-4174-8C11-C106D00EEB70}" type="presParOf" srcId="{AE1269DE-6BF7-4F8E-A50A-C4C11F1B6970}" destId="{36EB2C20-2A31-4DF6-92D3-B7A3FEE99C72}" srcOrd="9" destOrd="0" presId="urn:microsoft.com/office/officeart/2005/8/layout/default"/>
    <dgm:cxn modelId="{FB9EF23B-B059-4983-9202-BB0596FD5AE9}" type="presParOf" srcId="{AE1269DE-6BF7-4F8E-A50A-C4C11F1B6970}" destId="{9CFE5E2B-45E5-409D-AC5B-796BE4F6151D}" srcOrd="10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970D-F4CB-4EAF-B7B2-31DFD355FF58}" type="datetimeFigureOut">
              <a:rPr lang="pt-BR" smtClean="0"/>
              <a:pPr/>
              <a:t>06/06/2018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50D4A-AD64-4276-8139-8CDA07A507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970D-F4CB-4EAF-B7B2-31DFD355FF58}" type="datetimeFigureOut">
              <a:rPr lang="pt-BR" smtClean="0"/>
              <a:pPr/>
              <a:t>06/06/2018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50D4A-AD64-4276-8139-8CDA07A507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970D-F4CB-4EAF-B7B2-31DFD355FF58}" type="datetimeFigureOut">
              <a:rPr lang="pt-BR" smtClean="0"/>
              <a:pPr/>
              <a:t>06/06/2018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50D4A-AD64-4276-8139-8CDA07A507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970D-F4CB-4EAF-B7B2-31DFD355FF58}" type="datetimeFigureOut">
              <a:rPr lang="pt-BR" smtClean="0"/>
              <a:pPr/>
              <a:t>06/06/2018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50D4A-AD64-4276-8139-8CDA07A507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970D-F4CB-4EAF-B7B2-31DFD355FF58}" type="datetimeFigureOut">
              <a:rPr lang="pt-BR" smtClean="0"/>
              <a:pPr/>
              <a:t>06/06/2018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50D4A-AD64-4276-8139-8CDA07A507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970D-F4CB-4EAF-B7B2-31DFD355FF58}" type="datetimeFigureOut">
              <a:rPr lang="pt-BR" smtClean="0"/>
              <a:pPr/>
              <a:t>06/06/2018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50D4A-AD64-4276-8139-8CDA07A507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970D-F4CB-4EAF-B7B2-31DFD355FF58}" type="datetimeFigureOut">
              <a:rPr lang="pt-BR" smtClean="0"/>
              <a:pPr/>
              <a:t>06/06/2018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50D4A-AD64-4276-8139-8CDA07A507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970D-F4CB-4EAF-B7B2-31DFD355FF58}" type="datetimeFigureOut">
              <a:rPr lang="pt-BR" smtClean="0"/>
              <a:pPr/>
              <a:t>06/06/2018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50D4A-AD64-4276-8139-8CDA07A507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970D-F4CB-4EAF-B7B2-31DFD355FF58}" type="datetimeFigureOut">
              <a:rPr lang="pt-BR" smtClean="0"/>
              <a:pPr/>
              <a:t>06/06/2018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50D4A-AD64-4276-8139-8CDA07A507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970D-F4CB-4EAF-B7B2-31DFD355FF58}" type="datetimeFigureOut">
              <a:rPr lang="pt-BR" smtClean="0"/>
              <a:pPr/>
              <a:t>06/06/2018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50D4A-AD64-4276-8139-8CDA07A507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970D-F4CB-4EAF-B7B2-31DFD355FF58}" type="datetimeFigureOut">
              <a:rPr lang="pt-BR" smtClean="0"/>
              <a:pPr/>
              <a:t>06/06/2018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50D4A-AD64-4276-8139-8CDA07A507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7970D-F4CB-4EAF-B7B2-31DFD355FF58}" type="datetimeFigureOut">
              <a:rPr lang="pt-BR" smtClean="0"/>
              <a:pPr/>
              <a:t>06/06/2018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50D4A-AD64-4276-8139-8CDA07A507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/>
          <a:srcRect l="-27" t="-18" r="-27" b="-18"/>
          <a:stretch>
            <a:fillRect/>
          </a:stretch>
        </p:blipFill>
        <p:spPr bwMode="auto">
          <a:xfrm>
            <a:off x="7929586" y="142852"/>
            <a:ext cx="887095" cy="12722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2214554"/>
            <a:ext cx="4066693" cy="2000264"/>
          </a:xfrm>
          <a:prstGeom prst="rect">
            <a:avLst/>
          </a:prstGeom>
        </p:spPr>
      </p:pic>
      <p:pic>
        <p:nvPicPr>
          <p:cNvPr id="8" name="Imagem 7" descr="pipa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9058" y="1500174"/>
            <a:ext cx="4714908" cy="47149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accent4">
                    <a:lumMod val="75000"/>
                  </a:schemeClr>
                </a:solidFill>
              </a:rPr>
              <a:t>Programa Família Paranaense</a:t>
            </a:r>
            <a:endParaRPr lang="pt-BR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28596" y="1643051"/>
            <a:ext cx="8229600" cy="714380"/>
          </a:xfrm>
        </p:spPr>
        <p:txBody>
          <a:bodyPr/>
          <a:lstStyle/>
          <a:p>
            <a:r>
              <a:rPr lang="pt-BR" dirty="0" smtClean="0">
                <a:solidFill>
                  <a:schemeClr val="accent4">
                    <a:lumMod val="75000"/>
                  </a:schemeClr>
                </a:solidFill>
              </a:rPr>
              <a:t>Comitê Municipal e Local</a:t>
            </a:r>
            <a:endParaRPr lang="pt-B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042492" y="1292212"/>
            <a:ext cx="7270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06600"/>
                </a:solidFill>
              </a:rPr>
              <a:t>Lei Estadual nº 17.734/2013 – art. 8º</a:t>
            </a:r>
          </a:p>
          <a:p>
            <a:pPr algn="r"/>
            <a:endParaRPr lang="pt-BR" dirty="0"/>
          </a:p>
        </p:txBody>
      </p:sp>
      <p:sp>
        <p:nvSpPr>
          <p:cNvPr id="11" name="Seta: para a Direita 9"/>
          <p:cNvSpPr/>
          <p:nvPr/>
        </p:nvSpPr>
        <p:spPr>
          <a:xfrm>
            <a:off x="2870871" y="3466083"/>
            <a:ext cx="2058319" cy="820173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FFFFFF"/>
                </a:solidFill>
              </a:rPr>
              <a:t>DECRETO(S)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929454" y="2428868"/>
            <a:ext cx="1580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COMITÊ MUNICIPAL</a:t>
            </a:r>
          </a:p>
          <a:p>
            <a:pPr algn="ctr"/>
            <a:r>
              <a:rPr lang="pt-BR" dirty="0"/>
              <a:t>(Gestão)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contrast="20000"/>
          </a:blip>
          <a:srcRect l="38358" t="30150" r="56971" b="57698"/>
          <a:stretch/>
        </p:blipFill>
        <p:spPr>
          <a:xfrm>
            <a:off x="1169960" y="2739053"/>
            <a:ext cx="1447559" cy="2118582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3" cstate="print"/>
          <a:srcRect l="17190" t="32144" r="50987" b="15333"/>
          <a:stretch/>
        </p:blipFill>
        <p:spPr>
          <a:xfrm>
            <a:off x="5317475" y="2285992"/>
            <a:ext cx="1469103" cy="13639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4"/>
          <a:srcRect l="12405" t="27540" r="76214" b="53410"/>
          <a:stretch/>
        </p:blipFill>
        <p:spPr>
          <a:xfrm>
            <a:off x="5317475" y="4286256"/>
            <a:ext cx="1424397" cy="13411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CaixaDeTexto 15"/>
          <p:cNvSpPr txBox="1"/>
          <p:nvPr/>
        </p:nvSpPr>
        <p:spPr>
          <a:xfrm>
            <a:off x="1142976" y="4588781"/>
            <a:ext cx="1708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PREFEITO(A)</a:t>
            </a:r>
            <a:endParaRPr lang="pt-BR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857224" y="4974093"/>
            <a:ext cx="23574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Assina Termo de Adesão com compromissos referentes ao arranjo de gestão</a:t>
            </a:r>
            <a:endParaRPr lang="pt-BR" sz="14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6715140" y="4643446"/>
            <a:ext cx="2280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COMITÊ LOCAL</a:t>
            </a:r>
          </a:p>
          <a:p>
            <a:pPr algn="ctr"/>
            <a:r>
              <a:rPr lang="pt-BR" dirty="0"/>
              <a:t>(Operacionalização)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4">
                    <a:lumMod val="75000"/>
                  </a:schemeClr>
                </a:solidFill>
              </a:rPr>
              <a:t>Programa Família Paranaense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4">
                    <a:lumMod val="75000"/>
                  </a:schemeClr>
                </a:solidFill>
              </a:rPr>
              <a:t>Sistema</a:t>
            </a:r>
          </a:p>
          <a:p>
            <a:endParaRPr lang="pt-BR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pt-BR" sz="2700" dirty="0" smtClean="0"/>
          </a:p>
          <a:p>
            <a:pPr>
              <a:buNone/>
            </a:pPr>
            <a:endParaRPr lang="pt-BR" dirty="0"/>
          </a:p>
        </p:txBody>
      </p:sp>
      <p:graphicFrame>
        <p:nvGraphicFramePr>
          <p:cNvPr id="5" name="Diagrama 4"/>
          <p:cNvGraphicFramePr/>
          <p:nvPr/>
        </p:nvGraphicFramePr>
        <p:xfrm>
          <a:off x="301922" y="1164565"/>
          <a:ext cx="8945595" cy="5529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800" b="1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ea typeface="Microsoft YaHei"/>
                <a:cs typeface="Calibri" pitchFamily="34" charset="0"/>
              </a:rPr>
              <a:t>FLUXO DE ACOMPANHAMENTO DAS FAMÍLIAS</a:t>
            </a:r>
            <a:endParaRPr lang="pt-B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701" t="28036" r="26845" b="10078"/>
          <a:stretch>
            <a:fillRect/>
          </a:stretch>
        </p:blipFill>
        <p:spPr bwMode="auto">
          <a:xfrm>
            <a:off x="511997" y="1357298"/>
            <a:ext cx="812000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Fluxo das Ações</a:t>
            </a:r>
            <a:endParaRPr lang="pt-BR" dirty="0"/>
          </a:p>
        </p:txBody>
      </p:sp>
      <p:grpSp>
        <p:nvGrpSpPr>
          <p:cNvPr id="8" name="Grupo 7"/>
          <p:cNvGrpSpPr/>
          <p:nvPr/>
        </p:nvGrpSpPr>
        <p:grpSpPr>
          <a:xfrm>
            <a:off x="428596" y="1179647"/>
            <a:ext cx="8429684" cy="4827898"/>
            <a:chOff x="648588" y="740567"/>
            <a:chExt cx="6902658" cy="449805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/>
            <a:srcRect l="10817" t="21448" r="27423" b="7521"/>
            <a:stretch>
              <a:fillRect/>
            </a:stretch>
          </p:blipFill>
          <p:spPr bwMode="auto">
            <a:xfrm>
              <a:off x="648588" y="772966"/>
              <a:ext cx="6902658" cy="4465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Retângulo 9"/>
            <p:cNvSpPr/>
            <p:nvPr/>
          </p:nvSpPr>
          <p:spPr>
            <a:xfrm>
              <a:off x="770583" y="740567"/>
              <a:ext cx="2196859" cy="3651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1" name="Retângulo 10"/>
          <p:cNvSpPr/>
          <p:nvPr/>
        </p:nvSpPr>
        <p:spPr>
          <a:xfrm>
            <a:off x="357158" y="1214422"/>
            <a:ext cx="2071702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</a:rPr>
              <a:t>MONITORAMENTO</a:t>
            </a:r>
            <a:endParaRPr lang="pt-B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00501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pt-BR" dirty="0" smtClean="0"/>
              <a:t>	</a:t>
            </a:r>
            <a:r>
              <a:rPr lang="pt-BR" sz="2700" dirty="0" smtClean="0"/>
              <a:t>	O monitoramento do AFAI é realizado por meio do Sistema de Acompanhamento das Famílias, conforme Art. 20°  da deliberação 082/2015 e 095/2017. </a:t>
            </a:r>
          </a:p>
          <a:p>
            <a:pPr algn="just">
              <a:buNone/>
            </a:pPr>
            <a:r>
              <a:rPr lang="pt-BR" sz="2700" dirty="0" smtClean="0"/>
              <a:t>		</a:t>
            </a:r>
          </a:p>
          <a:p>
            <a:pPr algn="just">
              <a:buNone/>
            </a:pPr>
            <a:r>
              <a:rPr lang="pt-BR" sz="2700" dirty="0" smtClean="0"/>
              <a:t>		O monitoramento será direcionado ao Plano de Ação das Famílias, devendo este possuir, ao término de 2 anos de acompanhamento, no mínimo 60 % das ações pactuadas realizadas. As ações do projeto também serão avaliadas semestralmente pelos </a:t>
            </a:r>
            <a:r>
              <a:rPr lang="pt-BR" sz="2700" dirty="0" err="1" smtClean="0"/>
              <a:t>CMDCA’s</a:t>
            </a:r>
            <a:r>
              <a:rPr lang="pt-BR" sz="2700" dirty="0" smtClean="0"/>
              <a:t> e posterior envio do mesmo para acompanhamento do CEDCA com parecer do escritório regional desta Secretaria.</a:t>
            </a:r>
            <a:endParaRPr lang="pt-BR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dirty="0" smtClean="0"/>
              <a:t>programa.afai@seds.pr.gov.br</a:t>
            </a: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accent4">
                    <a:lumMod val="75000"/>
                  </a:schemeClr>
                </a:solidFill>
              </a:rPr>
              <a:t>Programa Família Paranaense</a:t>
            </a:r>
            <a:endParaRPr lang="pt-B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sz="2900" dirty="0" smtClean="0"/>
              <a:t>		</a:t>
            </a:r>
            <a:r>
              <a:rPr lang="pt-BR" sz="2700" dirty="0" smtClean="0"/>
              <a:t>O Família Paranaense é uma estratégia que tem como atribuição primordial o acesso às políticas públicas por meio da articulação de várias áreas dos governos estadual e municipal e com outros setores da sociedade, para promover o protagonismo, a proteção e a emancipação das famílias que vivem em situação de alta vulnerabilidade social em todo o Estado.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4">
                    <a:lumMod val="75000"/>
                  </a:schemeClr>
                </a:solidFill>
              </a:rPr>
              <a:t>Programa Família Paranaense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>
                <a:solidFill>
                  <a:schemeClr val="accent4">
                    <a:lumMod val="75000"/>
                  </a:schemeClr>
                </a:solidFill>
              </a:rPr>
              <a:t>Objetivo</a:t>
            </a:r>
          </a:p>
          <a:p>
            <a:endParaRPr lang="pt-BR" dirty="0" smtClean="0"/>
          </a:p>
          <a:p>
            <a:pPr algn="just">
              <a:buNone/>
            </a:pPr>
            <a:r>
              <a:rPr lang="pt-BR" sz="2900" dirty="0" smtClean="0"/>
              <a:t>		Estabelecer uma rede integrada de proteção às famílias, com o objetivo de promover a melhoria das condições de vida daquelas que estão em maior grau de vulnerabilidade social, por meio da oferta de um conjunto de ações </a:t>
            </a:r>
            <a:r>
              <a:rPr lang="pt-BR" sz="2900" dirty="0" err="1" smtClean="0"/>
              <a:t>intersetoriais</a:t>
            </a:r>
            <a:r>
              <a:rPr lang="pt-BR" sz="2900" dirty="0" smtClean="0"/>
              <a:t> planejadas, conforme a necessidade de cada família e a especificidade do território onde ela reside.</a:t>
            </a:r>
          </a:p>
          <a:p>
            <a:pPr algn="just"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4">
                    <a:lumMod val="75000"/>
                  </a:schemeClr>
                </a:solidFill>
              </a:rPr>
              <a:t>Programa Família Paranaense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700" dirty="0" smtClean="0">
                <a:solidFill>
                  <a:schemeClr val="accent4">
                    <a:lumMod val="75000"/>
                  </a:schemeClr>
                </a:solidFill>
              </a:rPr>
              <a:t>PÚBLICO-ALVO </a:t>
            </a:r>
          </a:p>
          <a:p>
            <a:pPr algn="just">
              <a:buNone/>
            </a:pPr>
            <a:r>
              <a:rPr lang="pt-BR" sz="2700" dirty="0" smtClean="0"/>
              <a:t>		Famílias em situação de alta vulnerabilidade social, conforme o Índice de Vulnerabilidade das Famílias do Paraná (IVF-PR). </a:t>
            </a:r>
          </a:p>
          <a:p>
            <a:r>
              <a:rPr lang="pt-BR" sz="2700" dirty="0" smtClean="0">
                <a:solidFill>
                  <a:schemeClr val="accent4">
                    <a:lumMod val="75000"/>
                  </a:schemeClr>
                </a:solidFill>
              </a:rPr>
              <a:t>AFAI </a:t>
            </a:r>
          </a:p>
          <a:p>
            <a:pPr marL="358775" lvl="1" indent="0" algn="just">
              <a:buNone/>
            </a:pPr>
            <a:r>
              <a:rPr lang="pt-BR" sz="2700" dirty="0" smtClean="0"/>
              <a:t>	Famílias com adolescentes em cumprimento de medida </a:t>
            </a:r>
            <a:r>
              <a:rPr lang="pt-BR" sz="2700" dirty="0" err="1" smtClean="0"/>
              <a:t>socioeducativa</a:t>
            </a:r>
            <a:r>
              <a:rPr lang="pt-BR" sz="2700" dirty="0" smtClean="0"/>
              <a:t> de internação ou até um ano </a:t>
            </a:r>
            <a:r>
              <a:rPr lang="pt-BR" sz="2700" dirty="0" err="1" smtClean="0"/>
              <a:t>desinternado</a:t>
            </a:r>
            <a:r>
              <a:rPr lang="pt-BR" sz="2700" dirty="0" smtClean="0"/>
              <a:t>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4">
                    <a:lumMod val="75000"/>
                  </a:schemeClr>
                </a:solidFill>
              </a:rPr>
              <a:t>AFAI</a:t>
            </a:r>
            <a:endParaRPr lang="pt-B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57158" y="1285860"/>
            <a:ext cx="5757874" cy="4857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588" marR="0" lvl="0" indent="-15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pt-B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público-alvo prioritário da modalidade AFAI são as famílias que possuem adolescentes internados ou recentemente </a:t>
            </a:r>
            <a:r>
              <a:rPr kumimoji="0" lang="pt-B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desinternados</a:t>
            </a:r>
            <a:r>
              <a:rPr kumimoji="0" lang="pt-B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entanto, conforme Deliberação 082/2015 do CEDCA, outras famílias podem ser beneficiadas com a inclusão na modalidade, dentro da seguinte priorização:</a:t>
            </a:r>
          </a:p>
          <a:p>
            <a:pPr marL="1588" marR="0" lvl="0" indent="-15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1º – Famílias com adolescente internado;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2º – Famílias com adolescente recentemente </a:t>
            </a:r>
            <a:r>
              <a:rPr kumimoji="0" lang="pt-BR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desinternado</a:t>
            </a:r>
            <a:r>
              <a:rPr kumimoji="0" lang="pt-BR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3º – Famílias com adolescente em regime de </a:t>
            </a:r>
            <a:r>
              <a:rPr kumimoji="0" lang="pt-BR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semiliberdade</a:t>
            </a:r>
            <a:r>
              <a:rPr kumimoji="0" lang="pt-BR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4º – Famílias com adolescente em cumprimento de LA ou PSC;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5º – Famílias com adolescente em situação de violação de direitos.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Pergaminho vertical 4"/>
          <p:cNvSpPr/>
          <p:nvPr/>
        </p:nvSpPr>
        <p:spPr>
          <a:xfrm>
            <a:off x="5929322" y="1285860"/>
            <a:ext cx="3143272" cy="435771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 smtClean="0">
                <a:solidFill>
                  <a:srgbClr val="F5FBFD"/>
                </a:solidFill>
              </a:rPr>
              <a:t>Todas as famílias acompanhadas devem ser inscritas no Cadastro Único. Caso a família não possua Cadastro Único ou opte por não ser inscrita, ela não será visualizada no Sistema e não haverá como contabilizá-la na meta municipal.</a:t>
            </a:r>
          </a:p>
          <a:p>
            <a:pPr algn="ctr"/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accent4">
                    <a:lumMod val="75000"/>
                  </a:schemeClr>
                </a:solidFill>
              </a:rPr>
              <a:t>Modalidades do Programa Família Paranaense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714348" y="1600201"/>
          <a:ext cx="7715304" cy="3971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accent4">
                    <a:lumMod val="75000"/>
                  </a:schemeClr>
                </a:solidFill>
              </a:rPr>
              <a:t>Programa Família Paranaense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4757742" cy="4525963"/>
          </a:xfrm>
        </p:spPr>
        <p:txBody>
          <a:bodyPr>
            <a:normAutofit fontScale="92500"/>
          </a:bodyPr>
          <a:lstStyle/>
          <a:p>
            <a:r>
              <a:rPr lang="pt-BR" sz="2500" dirty="0" smtClean="0">
                <a:solidFill>
                  <a:schemeClr val="accent4">
                    <a:lumMod val="75000"/>
                  </a:schemeClr>
                </a:solidFill>
              </a:rPr>
              <a:t>META DOS MUNICÍPIOS</a:t>
            </a:r>
          </a:p>
          <a:p>
            <a:pPr algn="just">
              <a:buNone/>
            </a:pPr>
            <a:r>
              <a:rPr lang="pt-BR" sz="2500" dirty="0" smtClean="0"/>
              <a:t>		Ao aderir ao programa Família Paranaense, o município, em pacto com o Estado, se compromete a incluir e acompanhar um determinado número de famílias.</a:t>
            </a:r>
          </a:p>
          <a:p>
            <a:pPr algn="just">
              <a:buNone/>
            </a:pPr>
            <a:endParaRPr lang="pt-BR" sz="2500" dirty="0" smtClean="0"/>
          </a:p>
          <a:p>
            <a:pPr algn="just"/>
            <a:r>
              <a:rPr lang="pt-BR" sz="2500" dirty="0" smtClean="0">
                <a:solidFill>
                  <a:schemeClr val="accent4">
                    <a:lumMod val="75000"/>
                  </a:schemeClr>
                </a:solidFill>
              </a:rPr>
              <a:t>AFAI</a:t>
            </a:r>
          </a:p>
          <a:p>
            <a:pPr marL="357188" lvl="1" indent="1588" algn="just">
              <a:buNone/>
            </a:pPr>
            <a:r>
              <a:rPr lang="pt-BR" sz="2500" dirty="0" smtClean="0"/>
              <a:t>	A meta do município AFAI é estabelecida conforme deliberação de adesão do CEDCA/PR.</a:t>
            </a:r>
          </a:p>
          <a:p>
            <a:pPr marL="357188" lvl="1" indent="1588" algn="just">
              <a:buNone/>
            </a:pPr>
            <a:endParaRPr lang="pt-BR" sz="2500" dirty="0" smtClean="0"/>
          </a:p>
          <a:p>
            <a:pPr marL="357188" lvl="1" indent="1588" algn="just">
              <a:buNone/>
            </a:pPr>
            <a:endParaRPr lang="pt-BR" sz="2700" dirty="0" smtClean="0"/>
          </a:p>
          <a:p>
            <a:endParaRPr lang="pt-BR" dirty="0"/>
          </a:p>
        </p:txBody>
      </p:sp>
      <p:graphicFrame>
        <p:nvGraphicFramePr>
          <p:cNvPr id="4" name="Diagrama 3"/>
          <p:cNvGraphicFramePr/>
          <p:nvPr/>
        </p:nvGraphicFramePr>
        <p:xfrm>
          <a:off x="5286380" y="2285992"/>
          <a:ext cx="3473736" cy="2370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accent4">
                    <a:lumMod val="75000"/>
                  </a:schemeClr>
                </a:solidFill>
              </a:rPr>
              <a:t>Programa Família Paranaense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700" dirty="0" smtClean="0">
                <a:solidFill>
                  <a:schemeClr val="accent4">
                    <a:lumMod val="75000"/>
                  </a:schemeClr>
                </a:solidFill>
              </a:rPr>
              <a:t>ARRANJO DE GESTÃO</a:t>
            </a:r>
          </a:p>
          <a:p>
            <a:endParaRPr lang="pt-BR" sz="27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pt-BR" sz="2700" dirty="0" smtClean="0"/>
              <a:t>		O programa foi construído de maneira </a:t>
            </a:r>
            <a:r>
              <a:rPr lang="pt-BR" sz="2700" dirty="0" err="1" smtClean="0"/>
              <a:t>intersetorial</a:t>
            </a:r>
            <a:r>
              <a:rPr lang="pt-BR" sz="2700" dirty="0" smtClean="0"/>
              <a:t>, articulando redes, por meio da constituição e da implantação de quatro níveis de Comitês de Gestão </a:t>
            </a:r>
            <a:r>
              <a:rPr lang="pt-BR" sz="2700" dirty="0" err="1" smtClean="0"/>
              <a:t>Intersetorial</a:t>
            </a:r>
            <a:r>
              <a:rPr lang="pt-BR" sz="2700" dirty="0" smtClean="0"/>
              <a:t>. </a:t>
            </a:r>
          </a:p>
          <a:p>
            <a:pPr algn="just">
              <a:buNone/>
            </a:pPr>
            <a:r>
              <a:rPr lang="pt-BR" sz="2700" dirty="0" smtClean="0"/>
              <a:t>		Ao aderir ao Programa, o município se compromete a instituir os Comitês Municipal e Local. </a:t>
            </a:r>
          </a:p>
          <a:p>
            <a:endParaRPr lang="pt-BR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D9EB7DD8-6BA5-4470-81A6-80A7C0DD46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99" r="7387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FAI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AFAI</Template>
  <TotalTime>109</TotalTime>
  <Words>246</Words>
  <Application>Microsoft Office PowerPoint</Application>
  <PresentationFormat>Apresentação na tela (4:3)</PresentationFormat>
  <Paragraphs>76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AFAI</vt:lpstr>
      <vt:lpstr>Slide 1</vt:lpstr>
      <vt:lpstr>Programa Família Paranaense</vt:lpstr>
      <vt:lpstr>Programa Família Paranaense</vt:lpstr>
      <vt:lpstr>Programa Família Paranaense</vt:lpstr>
      <vt:lpstr>AFAI</vt:lpstr>
      <vt:lpstr>Modalidades do Programa Família Paranaense</vt:lpstr>
      <vt:lpstr>Programa Família Paranaense</vt:lpstr>
      <vt:lpstr>Programa Família Paranaense</vt:lpstr>
      <vt:lpstr>Slide 9</vt:lpstr>
      <vt:lpstr>Programa Família Paranaense</vt:lpstr>
      <vt:lpstr>Programa Família Paranaense</vt:lpstr>
      <vt:lpstr>FLUXO DE ACOMPANHAMENTO DAS FAMÍLIAS</vt:lpstr>
      <vt:lpstr>Fluxo das Ações</vt:lpstr>
      <vt:lpstr>MONITORAMENTO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UTPFP</dc:creator>
  <cp:lastModifiedBy>UTPFP</cp:lastModifiedBy>
  <cp:revision>14</cp:revision>
  <dcterms:created xsi:type="dcterms:W3CDTF">2018-06-06T13:01:51Z</dcterms:created>
  <dcterms:modified xsi:type="dcterms:W3CDTF">2018-06-06T20:51:29Z</dcterms:modified>
</cp:coreProperties>
</file>